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embeddedFontLst>
    <p:embeddedFont>
      <p:font typeface="Amatic SC" pitchFamily="2" charset="-79"/>
      <p:regular r:id="rId18"/>
      <p:bold r:id="rId19"/>
    </p:embeddedFont>
    <p:embeddedFont>
      <p:font typeface="Calibri" panose="020F0502020204030204" pitchFamily="34" charset="0"/>
      <p:regular r:id="rId20"/>
      <p:bold r:id="rId21"/>
      <p:italic r:id="rId22"/>
      <p:boldItalic r:id="rId23"/>
    </p:embeddedFont>
    <p:embeddedFont>
      <p:font typeface="Caveat" pitchFamily="2" charset="0"/>
      <p:regular r:id="rId24"/>
      <p:bold r:id="rId25"/>
    </p:embeddedFont>
    <p:embeddedFont>
      <p:font typeface="Montserrat" pitchFamily="2" charset="77"/>
      <p:regular r:id="rId26"/>
      <p:bold r:id="rId27"/>
      <p:italic r:id="rId28"/>
      <p:boldItalic r:id="rId29"/>
    </p:embeddedFont>
    <p:embeddedFont>
      <p:font typeface="Open Sans" panose="020B0606030504020204" pitchFamily="34" charset="0"/>
      <p:regular r:id="rId30"/>
      <p:bold r:id="rId31"/>
      <p:italic r:id="rId32"/>
      <p:boldItalic r:id="rId33"/>
    </p:embeddedFont>
    <p:embeddedFont>
      <p:font typeface="Source Code Pro" panose="020B0509030403020204" pitchFamily="49"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595"/>
  </p:normalViewPr>
  <p:slideViewPr>
    <p:cSldViewPr snapToGrid="0">
      <p:cViewPr varScale="1">
        <p:scale>
          <a:sx n="119" d="100"/>
          <a:sy n="119" d="100"/>
        </p:scale>
        <p:origin x="904" y="1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9" Type="http://schemas.openxmlformats.org/officeDocument/2006/relationships/viewProps" Target="viewProps.xml"/><Relationship Id="rId21" Type="http://schemas.openxmlformats.org/officeDocument/2006/relationships/font" Target="fonts/font4.fntdata"/><Relationship Id="rId34" Type="http://schemas.openxmlformats.org/officeDocument/2006/relationships/font" Target="fonts/font1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font" Target="fonts/font20.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font" Target="fonts/font19.fntdata"/><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font" Target="fonts/font18.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webarchive.org.uk/wayback/archive/20180519042154/http:/www.gov.scot/Publications/2010/01/22134528/8"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journals.sagepub.com/doi/abs/10.1177/1468017311413364e"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geb28fd8caf_1_26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 name="Google Shape;54;geb28fd8caf_1_2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208c0fd73a8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208c0fd73a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WiSP </a:t>
            </a:r>
            <a:r>
              <a:rPr lang="en">
                <a:solidFill>
                  <a:srgbClr val="595959"/>
                </a:solidFill>
              </a:rPr>
              <a:t>ESRC (Economic and Social Research Council/Open University) funded research project - the first national research project on writing in professional social work practice - Open University researchers </a:t>
            </a:r>
            <a:endParaRPr>
              <a:solidFill>
                <a:srgbClr val="595959"/>
              </a:solidFill>
            </a:endParaRPr>
          </a:p>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1a2ef960f19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1a2ef960f19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0c41da2a5a_0_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20c41da2a5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21a49fafb4d_0_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21a49fafb4d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21a49fafb4d_0_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21a49fafb4d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13f57a3a325_0_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13f57a3a325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2166bcb4c1f_0_10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 name="Google Shape;62;g2166bcb4c1f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262C34"/>
                </a:solidFill>
                <a:highlight>
                  <a:srgbClr val="FFFFFF"/>
                </a:highlight>
                <a:latin typeface="Montserrat"/>
                <a:ea typeface="Montserrat"/>
                <a:cs typeface="Montserrat"/>
                <a:sym typeface="Montserrat"/>
              </a:rPr>
              <a:t>(Adapted from </a:t>
            </a:r>
            <a:r>
              <a:rPr lang="en" sz="1200">
                <a:solidFill>
                  <a:srgbClr val="4095BE"/>
                </a:solidFill>
                <a:highlight>
                  <a:srgbClr val="FFFFFF"/>
                </a:highlight>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On the Record – getting it right</a:t>
            </a:r>
            <a:r>
              <a:rPr lang="en" sz="1200">
                <a:solidFill>
                  <a:srgbClr val="262C34"/>
                </a:solidFill>
                <a:highlight>
                  <a:srgbClr val="FFFFFF"/>
                </a:highlight>
                <a:latin typeface="Montserrat"/>
                <a:ea typeface="Montserrat"/>
                <a:cs typeface="Montserrat"/>
                <a:sym typeface="Montserrat"/>
              </a:rPr>
              <a:t>, Social Work Inspection Agency, 2010).</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21a49fafb4d_0_3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21a49fafb4d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4095BE"/>
                </a:solidFill>
                <a:highlight>
                  <a:srgbClr val="FFFFFF"/>
                </a:highlight>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O’Rourke (2010) </a:t>
            </a:r>
            <a:r>
              <a:rPr lang="en" sz="1300" i="1">
                <a:solidFill>
                  <a:srgbClr val="555555"/>
                </a:solidFill>
                <a:highlight>
                  <a:srgbClr val="FFFFFF"/>
                </a:highlight>
                <a:latin typeface="Open Sans"/>
                <a:ea typeface="Open Sans"/>
                <a:cs typeface="Open Sans"/>
                <a:sym typeface="Open Sans"/>
              </a:rPr>
              <a:t>Recording in social work – not just an administrative task</a:t>
            </a:r>
            <a:endParaRPr sz="1300" i="1">
              <a:solidFill>
                <a:srgbClr val="555555"/>
              </a:solidFill>
              <a:highlight>
                <a:srgbClr val="FFFFFF"/>
              </a:highlight>
              <a:latin typeface="Open Sans"/>
              <a:ea typeface="Open Sans"/>
              <a:cs typeface="Open Sans"/>
              <a:sym typeface="Open Sans"/>
            </a:endParaRPr>
          </a:p>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g21a49fafb4d_0_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g21a49fafb4d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21a49fafb4d_0_6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21a49fafb4d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13f57a3a325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13f57a3a325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21a49fafb4d_0_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21a49fafb4d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21a49fafb4d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21a49fafb4d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1a49fafb4d_0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1a49fafb4d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dk1"/>
        </a:solidFill>
        <a:effectLst/>
      </p:bgPr>
    </p:bg>
    <p:spTree>
      <p:nvGrpSpPr>
        <p:cNvPr id="1" name="Shape 9"/>
        <p:cNvGrpSpPr/>
        <p:nvPr/>
      </p:nvGrpSpPr>
      <p:grpSpPr>
        <a:xfrm>
          <a:off x="0" y="0"/>
          <a:ext cx="0" cy="0"/>
          <a:chOff x="0" y="0"/>
          <a:chExt cx="0" cy="0"/>
        </a:xfrm>
      </p:grpSpPr>
      <p:sp>
        <p:nvSpPr>
          <p:cNvPr id="10" name="Google Shape;10;p2"/>
          <p:cNvSpPr/>
          <p:nvPr/>
        </p:nvSpPr>
        <p:spPr>
          <a:xfrm>
            <a:off x="0" y="0"/>
            <a:ext cx="9144000" cy="34290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311700" y="392150"/>
            <a:ext cx="8520600" cy="26904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8000"/>
              <a:buNone/>
              <a:defRPr sz="8000"/>
            </a:lvl1pPr>
            <a:lvl2pPr lvl="1" algn="ctr" rtl="0">
              <a:spcBef>
                <a:spcPts val="0"/>
              </a:spcBef>
              <a:spcAft>
                <a:spcPts val="0"/>
              </a:spcAft>
              <a:buSzPts val="8000"/>
              <a:buNone/>
              <a:defRPr sz="8000"/>
            </a:lvl2pPr>
            <a:lvl3pPr lvl="2" algn="ctr" rtl="0">
              <a:spcBef>
                <a:spcPts val="0"/>
              </a:spcBef>
              <a:spcAft>
                <a:spcPts val="0"/>
              </a:spcAft>
              <a:buSzPts val="8000"/>
              <a:buNone/>
              <a:defRPr sz="8000"/>
            </a:lvl3pPr>
            <a:lvl4pPr lvl="3" algn="ctr" rtl="0">
              <a:spcBef>
                <a:spcPts val="0"/>
              </a:spcBef>
              <a:spcAft>
                <a:spcPts val="0"/>
              </a:spcAft>
              <a:buSzPts val="8000"/>
              <a:buNone/>
              <a:defRPr sz="8000"/>
            </a:lvl4pPr>
            <a:lvl5pPr lvl="4" algn="ctr" rtl="0">
              <a:spcBef>
                <a:spcPts val="0"/>
              </a:spcBef>
              <a:spcAft>
                <a:spcPts val="0"/>
              </a:spcAft>
              <a:buSzPts val="8000"/>
              <a:buNone/>
              <a:defRPr sz="8000"/>
            </a:lvl5pPr>
            <a:lvl6pPr lvl="5" algn="ctr" rtl="0">
              <a:spcBef>
                <a:spcPts val="0"/>
              </a:spcBef>
              <a:spcAft>
                <a:spcPts val="0"/>
              </a:spcAft>
              <a:buSzPts val="8000"/>
              <a:buNone/>
              <a:defRPr sz="8000"/>
            </a:lvl6pPr>
            <a:lvl7pPr lvl="6" algn="ctr" rtl="0">
              <a:spcBef>
                <a:spcPts val="0"/>
              </a:spcBef>
              <a:spcAft>
                <a:spcPts val="0"/>
              </a:spcAft>
              <a:buSzPts val="8000"/>
              <a:buNone/>
              <a:defRPr sz="8000"/>
            </a:lvl7pPr>
            <a:lvl8pPr lvl="7" algn="ctr" rtl="0">
              <a:spcBef>
                <a:spcPts val="0"/>
              </a:spcBef>
              <a:spcAft>
                <a:spcPts val="0"/>
              </a:spcAft>
              <a:buSzPts val="8000"/>
              <a:buNone/>
              <a:defRPr sz="8000"/>
            </a:lvl8pPr>
            <a:lvl9pPr lvl="8" algn="ctr" rtl="0">
              <a:spcBef>
                <a:spcPts val="0"/>
              </a:spcBef>
              <a:spcAft>
                <a:spcPts val="0"/>
              </a:spcAft>
              <a:buSzPts val="8000"/>
              <a:buNone/>
              <a:defRPr sz="8000"/>
            </a:lvl9pPr>
          </a:lstStyle>
          <a:p>
            <a:endParaRPr/>
          </a:p>
        </p:txBody>
      </p:sp>
      <p:sp>
        <p:nvSpPr>
          <p:cNvPr id="12" name="Google Shape;12;p2"/>
          <p:cNvSpPr txBox="1">
            <a:spLocks noGrp="1"/>
          </p:cNvSpPr>
          <p:nvPr>
            <p:ph type="subTitle" idx="1"/>
          </p:nvPr>
        </p:nvSpPr>
        <p:spPr>
          <a:xfrm>
            <a:off x="311700" y="3890400"/>
            <a:ext cx="8520600" cy="706200"/>
          </a:xfrm>
          <a:prstGeom prst="rect">
            <a:avLst/>
          </a:prstGeom>
        </p:spPr>
        <p:txBody>
          <a:bodyPr spcFirstLastPara="1" wrap="square" lIns="91425" tIns="91425" rIns="91425" bIns="91425" anchor="ctr" anchorCtr="0">
            <a:normAutofit/>
          </a:bodyPr>
          <a:lstStyle>
            <a:lvl1pPr lvl="0" algn="ctr" rtl="0">
              <a:lnSpc>
                <a:spcPct val="100000"/>
              </a:lnSpc>
              <a:spcBef>
                <a:spcPts val="0"/>
              </a:spcBef>
              <a:spcAft>
                <a:spcPts val="0"/>
              </a:spcAft>
              <a:buClr>
                <a:schemeClr val="accent1"/>
              </a:buClr>
              <a:buSzPts val="2100"/>
              <a:buNone/>
              <a:defRPr sz="2100" b="1">
                <a:solidFill>
                  <a:schemeClr val="accent1"/>
                </a:solidFill>
              </a:defRPr>
            </a:lvl1pPr>
            <a:lvl2pPr lvl="1" algn="ctr" rtl="0">
              <a:lnSpc>
                <a:spcPct val="100000"/>
              </a:lnSpc>
              <a:spcBef>
                <a:spcPts val="0"/>
              </a:spcBef>
              <a:spcAft>
                <a:spcPts val="0"/>
              </a:spcAft>
              <a:buClr>
                <a:schemeClr val="accent1"/>
              </a:buClr>
              <a:buSzPts val="2100"/>
              <a:buNone/>
              <a:defRPr sz="2100" b="1">
                <a:solidFill>
                  <a:schemeClr val="accent1"/>
                </a:solidFill>
              </a:defRPr>
            </a:lvl2pPr>
            <a:lvl3pPr lvl="2" algn="ctr" rtl="0">
              <a:lnSpc>
                <a:spcPct val="100000"/>
              </a:lnSpc>
              <a:spcBef>
                <a:spcPts val="0"/>
              </a:spcBef>
              <a:spcAft>
                <a:spcPts val="0"/>
              </a:spcAft>
              <a:buClr>
                <a:schemeClr val="accent1"/>
              </a:buClr>
              <a:buSzPts val="2100"/>
              <a:buNone/>
              <a:defRPr sz="2100" b="1">
                <a:solidFill>
                  <a:schemeClr val="accent1"/>
                </a:solidFill>
              </a:defRPr>
            </a:lvl3pPr>
            <a:lvl4pPr lvl="3" algn="ctr" rtl="0">
              <a:lnSpc>
                <a:spcPct val="100000"/>
              </a:lnSpc>
              <a:spcBef>
                <a:spcPts val="0"/>
              </a:spcBef>
              <a:spcAft>
                <a:spcPts val="0"/>
              </a:spcAft>
              <a:buClr>
                <a:schemeClr val="accent1"/>
              </a:buClr>
              <a:buSzPts val="2100"/>
              <a:buNone/>
              <a:defRPr sz="2100" b="1">
                <a:solidFill>
                  <a:schemeClr val="accent1"/>
                </a:solidFill>
              </a:defRPr>
            </a:lvl4pPr>
            <a:lvl5pPr lvl="4" algn="ctr" rtl="0">
              <a:lnSpc>
                <a:spcPct val="100000"/>
              </a:lnSpc>
              <a:spcBef>
                <a:spcPts val="0"/>
              </a:spcBef>
              <a:spcAft>
                <a:spcPts val="0"/>
              </a:spcAft>
              <a:buClr>
                <a:schemeClr val="accent1"/>
              </a:buClr>
              <a:buSzPts val="2100"/>
              <a:buNone/>
              <a:defRPr sz="2100" b="1">
                <a:solidFill>
                  <a:schemeClr val="accent1"/>
                </a:solidFill>
              </a:defRPr>
            </a:lvl5pPr>
            <a:lvl6pPr lvl="5" algn="ctr" rtl="0">
              <a:lnSpc>
                <a:spcPct val="100000"/>
              </a:lnSpc>
              <a:spcBef>
                <a:spcPts val="0"/>
              </a:spcBef>
              <a:spcAft>
                <a:spcPts val="0"/>
              </a:spcAft>
              <a:buClr>
                <a:schemeClr val="accent1"/>
              </a:buClr>
              <a:buSzPts val="2100"/>
              <a:buNone/>
              <a:defRPr sz="2100" b="1">
                <a:solidFill>
                  <a:schemeClr val="accent1"/>
                </a:solidFill>
              </a:defRPr>
            </a:lvl6pPr>
            <a:lvl7pPr lvl="6" algn="ctr" rtl="0">
              <a:lnSpc>
                <a:spcPct val="100000"/>
              </a:lnSpc>
              <a:spcBef>
                <a:spcPts val="0"/>
              </a:spcBef>
              <a:spcAft>
                <a:spcPts val="0"/>
              </a:spcAft>
              <a:buClr>
                <a:schemeClr val="accent1"/>
              </a:buClr>
              <a:buSzPts val="2100"/>
              <a:buNone/>
              <a:defRPr sz="2100" b="1">
                <a:solidFill>
                  <a:schemeClr val="accent1"/>
                </a:solidFill>
              </a:defRPr>
            </a:lvl7pPr>
            <a:lvl8pPr lvl="7" algn="ctr" rtl="0">
              <a:lnSpc>
                <a:spcPct val="100000"/>
              </a:lnSpc>
              <a:spcBef>
                <a:spcPts val="0"/>
              </a:spcBef>
              <a:spcAft>
                <a:spcPts val="0"/>
              </a:spcAft>
              <a:buClr>
                <a:schemeClr val="accent1"/>
              </a:buClr>
              <a:buSzPts val="2100"/>
              <a:buNone/>
              <a:defRPr sz="2100" b="1">
                <a:solidFill>
                  <a:schemeClr val="accent1"/>
                </a:solidFill>
              </a:defRPr>
            </a:lvl8pPr>
            <a:lvl9pPr lvl="8" algn="ctr" rtl="0">
              <a:lnSpc>
                <a:spcPct val="100000"/>
              </a:lnSpc>
              <a:spcBef>
                <a:spcPts val="0"/>
              </a:spcBef>
              <a:spcAft>
                <a:spcPts val="0"/>
              </a:spcAft>
              <a:buClr>
                <a:schemeClr val="accent1"/>
              </a:buClr>
              <a:buSzPts val="2100"/>
              <a:buNone/>
              <a:defRPr sz="2100" b="1">
                <a:solidFill>
                  <a:schemeClr val="accent1"/>
                </a:solidFill>
              </a:defRPr>
            </a:lvl9pPr>
          </a:lstStyle>
          <a:p>
            <a:endParaRPr/>
          </a:p>
        </p:txBody>
      </p:sp>
      <p:sp>
        <p:nvSpPr>
          <p:cNvPr id="13" name="Google Shape;13;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6"/>
        <p:cNvGrpSpPr/>
        <p:nvPr/>
      </p:nvGrpSpPr>
      <p:grpSpPr>
        <a:xfrm>
          <a:off x="0" y="0"/>
          <a:ext cx="0" cy="0"/>
          <a:chOff x="0" y="0"/>
          <a:chExt cx="0" cy="0"/>
        </a:xfrm>
      </p:grpSpPr>
      <p:sp>
        <p:nvSpPr>
          <p:cNvPr id="47" name="Google Shape;47;p11"/>
          <p:cNvSpPr txBox="1">
            <a:spLocks noGrp="1"/>
          </p:cNvSpPr>
          <p:nvPr>
            <p:ph type="title" hasCustomPrompt="1"/>
          </p:nvPr>
        </p:nvSpPr>
        <p:spPr>
          <a:xfrm>
            <a:off x="311700" y="1240275"/>
            <a:ext cx="8520600" cy="1981800"/>
          </a:xfrm>
          <a:prstGeom prst="rect">
            <a:avLst/>
          </a:prstGeom>
        </p:spPr>
        <p:txBody>
          <a:bodyPr spcFirstLastPara="1" wrap="square" lIns="91425" tIns="91425" rIns="91425" bIns="91425" anchor="b" anchorCtr="0">
            <a:normAutofit/>
          </a:bodyPr>
          <a:lstStyle>
            <a:lvl1pPr lvl="0" algn="ctr" rtl="0">
              <a:spcBef>
                <a:spcPts val="0"/>
              </a:spcBef>
              <a:spcAft>
                <a:spcPts val="0"/>
              </a:spcAft>
              <a:buClr>
                <a:schemeClr val="lt1"/>
              </a:buClr>
              <a:buSzPts val="12000"/>
              <a:buNone/>
              <a:defRPr sz="12000">
                <a:solidFill>
                  <a:schemeClr val="lt1"/>
                </a:solidFill>
                <a:highlight>
                  <a:schemeClr val="accent1"/>
                </a:highlight>
              </a:defRPr>
            </a:lvl1pPr>
            <a:lvl2pPr lvl="1" algn="ctr" rtl="0">
              <a:spcBef>
                <a:spcPts val="0"/>
              </a:spcBef>
              <a:spcAft>
                <a:spcPts val="0"/>
              </a:spcAft>
              <a:buClr>
                <a:schemeClr val="lt1"/>
              </a:buClr>
              <a:buSzPts val="12000"/>
              <a:buNone/>
              <a:defRPr sz="12000">
                <a:solidFill>
                  <a:schemeClr val="lt1"/>
                </a:solidFill>
                <a:highlight>
                  <a:schemeClr val="accent1"/>
                </a:highlight>
              </a:defRPr>
            </a:lvl2pPr>
            <a:lvl3pPr lvl="2" algn="ctr" rtl="0">
              <a:spcBef>
                <a:spcPts val="0"/>
              </a:spcBef>
              <a:spcAft>
                <a:spcPts val="0"/>
              </a:spcAft>
              <a:buClr>
                <a:schemeClr val="lt1"/>
              </a:buClr>
              <a:buSzPts val="12000"/>
              <a:buNone/>
              <a:defRPr sz="12000">
                <a:solidFill>
                  <a:schemeClr val="lt1"/>
                </a:solidFill>
                <a:highlight>
                  <a:schemeClr val="accent1"/>
                </a:highlight>
              </a:defRPr>
            </a:lvl3pPr>
            <a:lvl4pPr lvl="3" algn="ctr" rtl="0">
              <a:spcBef>
                <a:spcPts val="0"/>
              </a:spcBef>
              <a:spcAft>
                <a:spcPts val="0"/>
              </a:spcAft>
              <a:buClr>
                <a:schemeClr val="lt1"/>
              </a:buClr>
              <a:buSzPts val="12000"/>
              <a:buNone/>
              <a:defRPr sz="12000">
                <a:solidFill>
                  <a:schemeClr val="lt1"/>
                </a:solidFill>
                <a:highlight>
                  <a:schemeClr val="accent1"/>
                </a:highlight>
              </a:defRPr>
            </a:lvl4pPr>
            <a:lvl5pPr lvl="4" algn="ctr" rtl="0">
              <a:spcBef>
                <a:spcPts val="0"/>
              </a:spcBef>
              <a:spcAft>
                <a:spcPts val="0"/>
              </a:spcAft>
              <a:buClr>
                <a:schemeClr val="lt1"/>
              </a:buClr>
              <a:buSzPts val="12000"/>
              <a:buNone/>
              <a:defRPr sz="12000">
                <a:solidFill>
                  <a:schemeClr val="lt1"/>
                </a:solidFill>
                <a:highlight>
                  <a:schemeClr val="accent1"/>
                </a:highlight>
              </a:defRPr>
            </a:lvl5pPr>
            <a:lvl6pPr lvl="5" algn="ctr" rtl="0">
              <a:spcBef>
                <a:spcPts val="0"/>
              </a:spcBef>
              <a:spcAft>
                <a:spcPts val="0"/>
              </a:spcAft>
              <a:buClr>
                <a:schemeClr val="lt1"/>
              </a:buClr>
              <a:buSzPts val="12000"/>
              <a:buNone/>
              <a:defRPr sz="12000">
                <a:solidFill>
                  <a:schemeClr val="lt1"/>
                </a:solidFill>
                <a:highlight>
                  <a:schemeClr val="accent1"/>
                </a:highlight>
              </a:defRPr>
            </a:lvl6pPr>
            <a:lvl7pPr lvl="6" algn="ctr" rtl="0">
              <a:spcBef>
                <a:spcPts val="0"/>
              </a:spcBef>
              <a:spcAft>
                <a:spcPts val="0"/>
              </a:spcAft>
              <a:buClr>
                <a:schemeClr val="lt1"/>
              </a:buClr>
              <a:buSzPts val="12000"/>
              <a:buNone/>
              <a:defRPr sz="12000">
                <a:solidFill>
                  <a:schemeClr val="lt1"/>
                </a:solidFill>
                <a:highlight>
                  <a:schemeClr val="accent1"/>
                </a:highlight>
              </a:defRPr>
            </a:lvl7pPr>
            <a:lvl8pPr lvl="7" algn="ctr" rtl="0">
              <a:spcBef>
                <a:spcPts val="0"/>
              </a:spcBef>
              <a:spcAft>
                <a:spcPts val="0"/>
              </a:spcAft>
              <a:buClr>
                <a:schemeClr val="lt1"/>
              </a:buClr>
              <a:buSzPts val="12000"/>
              <a:buNone/>
              <a:defRPr sz="12000">
                <a:solidFill>
                  <a:schemeClr val="lt1"/>
                </a:solidFill>
                <a:highlight>
                  <a:schemeClr val="accent1"/>
                </a:highlight>
              </a:defRPr>
            </a:lvl8pPr>
            <a:lvl9pPr lvl="8" algn="ctr" rtl="0">
              <a:spcBef>
                <a:spcPts val="0"/>
              </a:spcBef>
              <a:spcAft>
                <a:spcPts val="0"/>
              </a:spcAft>
              <a:buClr>
                <a:schemeClr val="lt1"/>
              </a:buClr>
              <a:buSzPts val="12000"/>
              <a:buNone/>
              <a:defRPr sz="12000">
                <a:solidFill>
                  <a:schemeClr val="lt1"/>
                </a:solidFill>
                <a:highlight>
                  <a:schemeClr val="accent1"/>
                </a:highlight>
              </a:defRPr>
            </a:lvl9pPr>
          </a:lstStyle>
          <a:p>
            <a:r>
              <a:t>xx%</a:t>
            </a:r>
          </a:p>
        </p:txBody>
      </p:sp>
      <p:sp>
        <p:nvSpPr>
          <p:cNvPr id="48" name="Google Shape;48;p11"/>
          <p:cNvSpPr txBox="1">
            <a:spLocks noGrp="1"/>
          </p:cNvSpPr>
          <p:nvPr>
            <p:ph type="body" idx="1"/>
          </p:nvPr>
        </p:nvSpPr>
        <p:spPr>
          <a:xfrm>
            <a:off x="311700" y="3304625"/>
            <a:ext cx="8520600" cy="1300800"/>
          </a:xfrm>
          <a:prstGeom prst="rect">
            <a:avLst/>
          </a:prstGeom>
        </p:spPr>
        <p:txBody>
          <a:bodyPr spcFirstLastPara="1" wrap="square" lIns="91425" tIns="91425" rIns="91425" bIns="91425" anchor="t" anchorCtr="0">
            <a:normAutofit/>
          </a:bodyPr>
          <a:lstStyle>
            <a:lvl1pPr marL="457200" lvl="0" indent="-342900" algn="ctr" rtl="0">
              <a:spcBef>
                <a:spcPts val="0"/>
              </a:spcBef>
              <a:spcAft>
                <a:spcPts val="0"/>
              </a:spcAft>
              <a:buClr>
                <a:schemeClr val="accent1"/>
              </a:buClr>
              <a:buSzPts val="1800"/>
              <a:buChar char="●"/>
              <a:defRPr>
                <a:solidFill>
                  <a:schemeClr val="accent1"/>
                </a:solidFill>
                <a:highlight>
                  <a:schemeClr val="dk1"/>
                </a:highlight>
              </a:defRPr>
            </a:lvl1pPr>
            <a:lvl2pPr marL="914400" lvl="1" indent="-317500" algn="ctr" rtl="0">
              <a:spcBef>
                <a:spcPts val="0"/>
              </a:spcBef>
              <a:spcAft>
                <a:spcPts val="0"/>
              </a:spcAft>
              <a:buClr>
                <a:schemeClr val="accent1"/>
              </a:buClr>
              <a:buSzPts val="1400"/>
              <a:buChar char="○"/>
              <a:defRPr>
                <a:solidFill>
                  <a:schemeClr val="accent1"/>
                </a:solidFill>
                <a:highlight>
                  <a:schemeClr val="dk1"/>
                </a:highlight>
              </a:defRPr>
            </a:lvl2pPr>
            <a:lvl3pPr marL="1371600" lvl="2" indent="-317500" algn="ctr" rtl="0">
              <a:spcBef>
                <a:spcPts val="0"/>
              </a:spcBef>
              <a:spcAft>
                <a:spcPts val="0"/>
              </a:spcAft>
              <a:buClr>
                <a:schemeClr val="accent1"/>
              </a:buClr>
              <a:buSzPts val="1400"/>
              <a:buChar char="■"/>
              <a:defRPr>
                <a:solidFill>
                  <a:schemeClr val="accent1"/>
                </a:solidFill>
                <a:highlight>
                  <a:schemeClr val="dk1"/>
                </a:highlight>
              </a:defRPr>
            </a:lvl3pPr>
            <a:lvl4pPr marL="1828800" lvl="3" indent="-317500" algn="ctr" rtl="0">
              <a:spcBef>
                <a:spcPts val="0"/>
              </a:spcBef>
              <a:spcAft>
                <a:spcPts val="0"/>
              </a:spcAft>
              <a:buClr>
                <a:schemeClr val="accent1"/>
              </a:buClr>
              <a:buSzPts val="1400"/>
              <a:buChar char="●"/>
              <a:defRPr>
                <a:solidFill>
                  <a:schemeClr val="accent1"/>
                </a:solidFill>
                <a:highlight>
                  <a:schemeClr val="dk1"/>
                </a:highlight>
              </a:defRPr>
            </a:lvl4pPr>
            <a:lvl5pPr marL="2286000" lvl="4" indent="-317500" algn="ctr" rtl="0">
              <a:spcBef>
                <a:spcPts val="0"/>
              </a:spcBef>
              <a:spcAft>
                <a:spcPts val="0"/>
              </a:spcAft>
              <a:buClr>
                <a:schemeClr val="accent1"/>
              </a:buClr>
              <a:buSzPts val="1400"/>
              <a:buChar char="○"/>
              <a:defRPr>
                <a:solidFill>
                  <a:schemeClr val="accent1"/>
                </a:solidFill>
                <a:highlight>
                  <a:schemeClr val="dk1"/>
                </a:highlight>
              </a:defRPr>
            </a:lvl5pPr>
            <a:lvl6pPr marL="2743200" lvl="5" indent="-317500" algn="ctr" rtl="0">
              <a:spcBef>
                <a:spcPts val="0"/>
              </a:spcBef>
              <a:spcAft>
                <a:spcPts val="0"/>
              </a:spcAft>
              <a:buClr>
                <a:schemeClr val="accent1"/>
              </a:buClr>
              <a:buSzPts val="1400"/>
              <a:buChar char="■"/>
              <a:defRPr>
                <a:solidFill>
                  <a:schemeClr val="accent1"/>
                </a:solidFill>
                <a:highlight>
                  <a:schemeClr val="dk1"/>
                </a:highlight>
              </a:defRPr>
            </a:lvl6pPr>
            <a:lvl7pPr marL="3200400" lvl="6" indent="-317500" algn="ctr" rtl="0">
              <a:spcBef>
                <a:spcPts val="0"/>
              </a:spcBef>
              <a:spcAft>
                <a:spcPts val="0"/>
              </a:spcAft>
              <a:buClr>
                <a:schemeClr val="accent1"/>
              </a:buClr>
              <a:buSzPts val="1400"/>
              <a:buChar char="●"/>
              <a:defRPr>
                <a:solidFill>
                  <a:schemeClr val="accent1"/>
                </a:solidFill>
                <a:highlight>
                  <a:schemeClr val="dk1"/>
                </a:highlight>
              </a:defRPr>
            </a:lvl7pPr>
            <a:lvl8pPr marL="3657600" lvl="7" indent="-317500" algn="ctr" rtl="0">
              <a:spcBef>
                <a:spcPts val="0"/>
              </a:spcBef>
              <a:spcAft>
                <a:spcPts val="0"/>
              </a:spcAft>
              <a:buClr>
                <a:schemeClr val="accent1"/>
              </a:buClr>
              <a:buSzPts val="1400"/>
              <a:buChar char="○"/>
              <a:defRPr>
                <a:solidFill>
                  <a:schemeClr val="accent1"/>
                </a:solidFill>
                <a:highlight>
                  <a:schemeClr val="dk1"/>
                </a:highlight>
              </a:defRPr>
            </a:lvl8pPr>
            <a:lvl9pPr marL="4114800" lvl="8" indent="-317500" algn="ctr" rtl="0">
              <a:spcBef>
                <a:spcPts val="0"/>
              </a:spcBef>
              <a:spcAft>
                <a:spcPts val="0"/>
              </a:spcAft>
              <a:buClr>
                <a:schemeClr val="accent1"/>
              </a:buClr>
              <a:buSzPts val="1400"/>
              <a:buChar char="■"/>
              <a:defRPr>
                <a:solidFill>
                  <a:schemeClr val="accent1"/>
                </a:solidFill>
                <a:highlight>
                  <a:schemeClr val="dk1"/>
                </a:highlight>
              </a:defRPr>
            </a:lvl9pPr>
          </a:lstStyle>
          <a:p>
            <a:endParaRPr/>
          </a:p>
        </p:txBody>
      </p:sp>
      <p:sp>
        <p:nvSpPr>
          <p:cNvPr id="49" name="Google Shape;49;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4"/>
        <p:cNvGrpSpPr/>
        <p:nvPr/>
      </p:nvGrpSpPr>
      <p:grpSpPr>
        <a:xfrm>
          <a:off x="0" y="0"/>
          <a:ext cx="0" cy="0"/>
          <a:chOff x="0" y="0"/>
          <a:chExt cx="0" cy="0"/>
        </a:xfrm>
      </p:grpSpPr>
      <p:sp>
        <p:nvSpPr>
          <p:cNvPr id="15" name="Google Shape;15;p3"/>
          <p:cNvSpPr txBox="1">
            <a:spLocks noGrp="1"/>
          </p:cNvSpPr>
          <p:nvPr>
            <p:ph type="title"/>
          </p:nvPr>
        </p:nvSpPr>
        <p:spPr>
          <a:xfrm>
            <a:off x="2802750" y="802500"/>
            <a:ext cx="3538500" cy="3538500"/>
          </a:xfrm>
          <a:prstGeom prst="rect">
            <a:avLst/>
          </a:prstGeom>
          <a:solidFill>
            <a:srgbClr val="FFFFFF"/>
          </a:solidFill>
        </p:spPr>
        <p:txBody>
          <a:bodyPr spcFirstLastPara="1" wrap="square" lIns="91425" tIns="91425" rIns="91425" bIns="91425" anchor="ctr" anchorCtr="0">
            <a:normAutofit/>
          </a:bodyPr>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16" name="Google Shape;16;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311700" y="292850"/>
            <a:ext cx="8520600" cy="801000"/>
          </a:xfrm>
          <a:prstGeom prst="rect">
            <a:avLst/>
          </a:prstGeom>
        </p:spPr>
        <p:txBody>
          <a:bodyPr spcFirstLastPara="1" wrap="square" lIns="91425" tIns="91425" rIns="91425" bIns="91425" anchor="t" anchorCtr="0">
            <a:normAutofit/>
          </a:bodyPr>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a:endParaRPr/>
          </a:p>
        </p:txBody>
      </p:sp>
      <p:sp>
        <p:nvSpPr>
          <p:cNvPr id="19" name="Google Shape;19;p4"/>
          <p:cNvSpPr txBox="1">
            <a:spLocks noGrp="1"/>
          </p:cNvSpPr>
          <p:nvPr>
            <p:ph type="body" idx="1"/>
          </p:nvPr>
        </p:nvSpPr>
        <p:spPr>
          <a:xfrm>
            <a:off x="311700" y="1228675"/>
            <a:ext cx="8520600" cy="33402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20" name="Google Shape;20;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
        <p:cNvGrpSpPr/>
        <p:nvPr/>
      </p:nvGrpSpPr>
      <p:grpSpPr>
        <a:xfrm>
          <a:off x="0" y="0"/>
          <a:ext cx="0" cy="0"/>
          <a:chOff x="0" y="0"/>
          <a:chExt cx="0" cy="0"/>
        </a:xfrm>
      </p:grpSpPr>
      <p:sp>
        <p:nvSpPr>
          <p:cNvPr id="22" name="Google Shape;22;p5"/>
          <p:cNvSpPr txBox="1">
            <a:spLocks noGrp="1"/>
          </p:cNvSpPr>
          <p:nvPr>
            <p:ph type="title"/>
          </p:nvPr>
        </p:nvSpPr>
        <p:spPr>
          <a:xfrm>
            <a:off x="311700" y="292850"/>
            <a:ext cx="8520600" cy="801000"/>
          </a:xfrm>
          <a:prstGeom prst="rect">
            <a:avLst/>
          </a:prstGeom>
        </p:spPr>
        <p:txBody>
          <a:bodyPr spcFirstLastPara="1" wrap="square" lIns="91425" tIns="91425" rIns="91425" bIns="91425" anchor="t" anchorCtr="0">
            <a:normAutofit/>
          </a:bodyPr>
          <a:lstStyle>
            <a:lvl1pPr lvl="0" rtl="0">
              <a:spcBef>
                <a:spcPts val="0"/>
              </a:spcBef>
              <a:spcAft>
                <a:spcPts val="0"/>
              </a:spcAft>
              <a:buSzPts val="4200"/>
              <a:buNone/>
              <a:defRPr/>
            </a:lvl1pPr>
            <a:lvl2pPr lvl="1" rtl="0">
              <a:spcBef>
                <a:spcPts val="0"/>
              </a:spcBef>
              <a:spcAft>
                <a:spcPts val="0"/>
              </a:spcAft>
              <a:buSzPts val="4200"/>
              <a:buNone/>
              <a:defRPr/>
            </a:lvl2pPr>
            <a:lvl3pPr lvl="2" rtl="0">
              <a:spcBef>
                <a:spcPts val="0"/>
              </a:spcBef>
              <a:spcAft>
                <a:spcPts val="0"/>
              </a:spcAft>
              <a:buSzPts val="4200"/>
              <a:buNone/>
              <a:defRPr/>
            </a:lvl3pPr>
            <a:lvl4pPr lvl="3" rtl="0">
              <a:spcBef>
                <a:spcPts val="0"/>
              </a:spcBef>
              <a:spcAft>
                <a:spcPts val="0"/>
              </a:spcAft>
              <a:buSzPts val="4200"/>
              <a:buNone/>
              <a:defRPr/>
            </a:lvl4pPr>
            <a:lvl5pPr lvl="4" rtl="0">
              <a:spcBef>
                <a:spcPts val="0"/>
              </a:spcBef>
              <a:spcAft>
                <a:spcPts val="0"/>
              </a:spcAft>
              <a:buSzPts val="4200"/>
              <a:buNone/>
              <a:defRPr/>
            </a:lvl5pPr>
            <a:lvl6pPr lvl="5" rtl="0">
              <a:spcBef>
                <a:spcPts val="0"/>
              </a:spcBef>
              <a:spcAft>
                <a:spcPts val="0"/>
              </a:spcAft>
              <a:buSzPts val="4200"/>
              <a:buNone/>
              <a:defRPr/>
            </a:lvl6pPr>
            <a:lvl7pPr lvl="6" rtl="0">
              <a:spcBef>
                <a:spcPts val="0"/>
              </a:spcBef>
              <a:spcAft>
                <a:spcPts val="0"/>
              </a:spcAft>
              <a:buSzPts val="4200"/>
              <a:buNone/>
              <a:defRPr/>
            </a:lvl7pPr>
            <a:lvl8pPr lvl="7" rtl="0">
              <a:spcBef>
                <a:spcPts val="0"/>
              </a:spcBef>
              <a:spcAft>
                <a:spcPts val="0"/>
              </a:spcAft>
              <a:buSzPts val="4200"/>
              <a:buNone/>
              <a:defRPr/>
            </a:lvl8pPr>
            <a:lvl9pPr lvl="8" rtl="0">
              <a:spcBef>
                <a:spcPts val="0"/>
              </a:spcBef>
              <a:spcAft>
                <a:spcPts val="0"/>
              </a:spcAft>
              <a:buSzPts val="4200"/>
              <a:buNone/>
              <a:defRPr/>
            </a:lvl9pPr>
          </a:lstStyle>
          <a:p>
            <a:endParaRPr/>
          </a:p>
        </p:txBody>
      </p:sp>
      <p:sp>
        <p:nvSpPr>
          <p:cNvPr id="23" name="Google Shape;23;p5"/>
          <p:cNvSpPr txBox="1">
            <a:spLocks noGrp="1"/>
          </p:cNvSpPr>
          <p:nvPr>
            <p:ph type="body" idx="1"/>
          </p:nvPr>
        </p:nvSpPr>
        <p:spPr>
          <a:xfrm>
            <a:off x="311700" y="1228675"/>
            <a:ext cx="3999900" cy="3340200"/>
          </a:xfrm>
          <a:prstGeom prst="rect">
            <a:avLst/>
          </a:prstGeom>
        </p:spPr>
        <p:txBody>
          <a:bodyPr spcFirstLastPara="1" wrap="square" lIns="91425" tIns="91425" rIns="91425" bIns="91425" anchor="t" anchorCtr="0">
            <a:normAutofit/>
          </a:bodyPr>
          <a:lstStyle>
            <a:lvl1pPr marL="457200" lvl="0" indent="-317500" rtl="0">
              <a:spcBef>
                <a:spcPts val="0"/>
              </a:spcBef>
              <a:spcAft>
                <a:spcPts val="0"/>
              </a:spcAft>
              <a:buSzPts val="1400"/>
              <a:buChar char="●"/>
              <a:defRPr sz="14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24" name="Google Shape;24;p5"/>
          <p:cNvSpPr txBox="1">
            <a:spLocks noGrp="1"/>
          </p:cNvSpPr>
          <p:nvPr>
            <p:ph type="body" idx="2"/>
          </p:nvPr>
        </p:nvSpPr>
        <p:spPr>
          <a:xfrm>
            <a:off x="4832400" y="1228675"/>
            <a:ext cx="3999900" cy="3340200"/>
          </a:xfrm>
          <a:prstGeom prst="rect">
            <a:avLst/>
          </a:prstGeom>
        </p:spPr>
        <p:txBody>
          <a:bodyPr spcFirstLastPara="1" wrap="square" lIns="91425" tIns="91425" rIns="91425" bIns="91425" anchor="t" anchorCtr="0">
            <a:normAutofit/>
          </a:bodyPr>
          <a:lstStyle>
            <a:lvl1pPr marL="457200" lvl="0" indent="-317500" rtl="0">
              <a:spcBef>
                <a:spcPts val="0"/>
              </a:spcBef>
              <a:spcAft>
                <a:spcPts val="0"/>
              </a:spcAft>
              <a:buSzPts val="1400"/>
              <a:buChar char="●"/>
              <a:defRPr sz="14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25" name="Google Shape;25;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
        <p:cNvGrpSpPr/>
        <p:nvPr/>
      </p:nvGrpSpPr>
      <p:grpSpPr>
        <a:xfrm>
          <a:off x="0" y="0"/>
          <a:ext cx="0" cy="0"/>
          <a:chOff x="0" y="0"/>
          <a:chExt cx="0" cy="0"/>
        </a:xfrm>
      </p:grpSpPr>
      <p:sp>
        <p:nvSpPr>
          <p:cNvPr id="27" name="Google Shape;27;p6"/>
          <p:cNvSpPr txBox="1">
            <a:spLocks noGrp="1"/>
          </p:cNvSpPr>
          <p:nvPr>
            <p:ph type="title"/>
          </p:nvPr>
        </p:nvSpPr>
        <p:spPr>
          <a:xfrm>
            <a:off x="304800" y="309350"/>
            <a:ext cx="8537700" cy="748200"/>
          </a:xfrm>
          <a:prstGeom prst="rect">
            <a:avLst/>
          </a:prstGeom>
        </p:spPr>
        <p:txBody>
          <a:bodyPr spcFirstLastPara="1" wrap="square" lIns="91425" tIns="91425" rIns="91425" bIns="91425" anchor="t" anchorCtr="0">
            <a:normAutofit/>
          </a:bodyPr>
          <a:lstStyle>
            <a:lvl1pPr lvl="0" rtl="0">
              <a:spcBef>
                <a:spcPts val="0"/>
              </a:spcBef>
              <a:spcAft>
                <a:spcPts val="0"/>
              </a:spcAft>
              <a:buSzPts val="4000"/>
              <a:buNone/>
              <a:defRPr sz="4000"/>
            </a:lvl1pPr>
            <a:lvl2pPr lvl="1" rtl="0">
              <a:spcBef>
                <a:spcPts val="0"/>
              </a:spcBef>
              <a:spcAft>
                <a:spcPts val="0"/>
              </a:spcAft>
              <a:buSzPts val="4000"/>
              <a:buNone/>
              <a:defRPr sz="4000"/>
            </a:lvl2pPr>
            <a:lvl3pPr lvl="2" rtl="0">
              <a:spcBef>
                <a:spcPts val="0"/>
              </a:spcBef>
              <a:spcAft>
                <a:spcPts val="0"/>
              </a:spcAft>
              <a:buSzPts val="4000"/>
              <a:buNone/>
              <a:defRPr sz="4000"/>
            </a:lvl3pPr>
            <a:lvl4pPr lvl="3" rtl="0">
              <a:spcBef>
                <a:spcPts val="0"/>
              </a:spcBef>
              <a:spcAft>
                <a:spcPts val="0"/>
              </a:spcAft>
              <a:buSzPts val="4000"/>
              <a:buNone/>
              <a:defRPr sz="4000"/>
            </a:lvl4pPr>
            <a:lvl5pPr lvl="4" rtl="0">
              <a:spcBef>
                <a:spcPts val="0"/>
              </a:spcBef>
              <a:spcAft>
                <a:spcPts val="0"/>
              </a:spcAft>
              <a:buSzPts val="4000"/>
              <a:buNone/>
              <a:defRPr sz="4000"/>
            </a:lvl5pPr>
            <a:lvl6pPr lvl="5" rtl="0">
              <a:spcBef>
                <a:spcPts val="0"/>
              </a:spcBef>
              <a:spcAft>
                <a:spcPts val="0"/>
              </a:spcAft>
              <a:buSzPts val="4000"/>
              <a:buNone/>
              <a:defRPr sz="4000"/>
            </a:lvl6pPr>
            <a:lvl7pPr lvl="6" rtl="0">
              <a:spcBef>
                <a:spcPts val="0"/>
              </a:spcBef>
              <a:spcAft>
                <a:spcPts val="0"/>
              </a:spcAft>
              <a:buSzPts val="4000"/>
              <a:buNone/>
              <a:defRPr sz="4000"/>
            </a:lvl7pPr>
            <a:lvl8pPr lvl="7" rtl="0">
              <a:spcBef>
                <a:spcPts val="0"/>
              </a:spcBef>
              <a:spcAft>
                <a:spcPts val="0"/>
              </a:spcAft>
              <a:buSzPts val="4000"/>
              <a:buNone/>
              <a:defRPr sz="4000"/>
            </a:lvl8pPr>
            <a:lvl9pPr lvl="8" rtl="0">
              <a:spcBef>
                <a:spcPts val="0"/>
              </a:spcBef>
              <a:spcAft>
                <a:spcPts val="0"/>
              </a:spcAft>
              <a:buSzPts val="4000"/>
              <a:buNone/>
              <a:defRPr sz="4000"/>
            </a:lvl9pPr>
          </a:lstStyle>
          <a:p>
            <a:endParaRPr/>
          </a:p>
        </p:txBody>
      </p:sp>
      <p:sp>
        <p:nvSpPr>
          <p:cNvPr id="28" name="Google Shape;28;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9"/>
        <p:cNvGrpSpPr/>
        <p:nvPr/>
      </p:nvGrpSpPr>
      <p:grpSpPr>
        <a:xfrm>
          <a:off x="0" y="0"/>
          <a:ext cx="0" cy="0"/>
          <a:chOff x="0" y="0"/>
          <a:chExt cx="0" cy="0"/>
        </a:xfrm>
      </p:grpSpPr>
      <p:sp>
        <p:nvSpPr>
          <p:cNvPr id="30" name="Google Shape;30;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rtl="0">
              <a:spcBef>
                <a:spcPts val="0"/>
              </a:spcBef>
              <a:spcAft>
                <a:spcPts val="0"/>
              </a:spcAft>
              <a:buSzPts val="3000"/>
              <a:buNone/>
              <a:defRPr sz="3000">
                <a:highlight>
                  <a:schemeClr val="dk1"/>
                </a:highlight>
              </a:defRPr>
            </a:lvl1pPr>
            <a:lvl2pPr lvl="1" rtl="0">
              <a:spcBef>
                <a:spcPts val="0"/>
              </a:spcBef>
              <a:spcAft>
                <a:spcPts val="0"/>
              </a:spcAft>
              <a:buSzPts val="3000"/>
              <a:buNone/>
              <a:defRPr sz="3000">
                <a:highlight>
                  <a:schemeClr val="dk1"/>
                </a:highlight>
              </a:defRPr>
            </a:lvl2pPr>
            <a:lvl3pPr lvl="2" rtl="0">
              <a:spcBef>
                <a:spcPts val="0"/>
              </a:spcBef>
              <a:spcAft>
                <a:spcPts val="0"/>
              </a:spcAft>
              <a:buSzPts val="3000"/>
              <a:buNone/>
              <a:defRPr sz="3000">
                <a:highlight>
                  <a:schemeClr val="dk1"/>
                </a:highlight>
              </a:defRPr>
            </a:lvl3pPr>
            <a:lvl4pPr lvl="3" rtl="0">
              <a:spcBef>
                <a:spcPts val="0"/>
              </a:spcBef>
              <a:spcAft>
                <a:spcPts val="0"/>
              </a:spcAft>
              <a:buSzPts val="3000"/>
              <a:buNone/>
              <a:defRPr sz="3000">
                <a:highlight>
                  <a:schemeClr val="dk1"/>
                </a:highlight>
              </a:defRPr>
            </a:lvl4pPr>
            <a:lvl5pPr lvl="4" rtl="0">
              <a:spcBef>
                <a:spcPts val="0"/>
              </a:spcBef>
              <a:spcAft>
                <a:spcPts val="0"/>
              </a:spcAft>
              <a:buSzPts val="3000"/>
              <a:buNone/>
              <a:defRPr sz="3000">
                <a:highlight>
                  <a:schemeClr val="dk1"/>
                </a:highlight>
              </a:defRPr>
            </a:lvl5pPr>
            <a:lvl6pPr lvl="5" rtl="0">
              <a:spcBef>
                <a:spcPts val="0"/>
              </a:spcBef>
              <a:spcAft>
                <a:spcPts val="0"/>
              </a:spcAft>
              <a:buSzPts val="3000"/>
              <a:buNone/>
              <a:defRPr sz="3000">
                <a:highlight>
                  <a:schemeClr val="dk1"/>
                </a:highlight>
              </a:defRPr>
            </a:lvl6pPr>
            <a:lvl7pPr lvl="6" rtl="0">
              <a:spcBef>
                <a:spcPts val="0"/>
              </a:spcBef>
              <a:spcAft>
                <a:spcPts val="0"/>
              </a:spcAft>
              <a:buSzPts val="3000"/>
              <a:buNone/>
              <a:defRPr sz="3000">
                <a:highlight>
                  <a:schemeClr val="dk1"/>
                </a:highlight>
              </a:defRPr>
            </a:lvl7pPr>
            <a:lvl8pPr lvl="7" rtl="0">
              <a:spcBef>
                <a:spcPts val="0"/>
              </a:spcBef>
              <a:spcAft>
                <a:spcPts val="0"/>
              </a:spcAft>
              <a:buSzPts val="3000"/>
              <a:buNone/>
              <a:defRPr sz="3000">
                <a:highlight>
                  <a:schemeClr val="dk1"/>
                </a:highlight>
              </a:defRPr>
            </a:lvl8pPr>
            <a:lvl9pPr lvl="8" rtl="0">
              <a:spcBef>
                <a:spcPts val="0"/>
              </a:spcBef>
              <a:spcAft>
                <a:spcPts val="0"/>
              </a:spcAft>
              <a:buSzPts val="3000"/>
              <a:buNone/>
              <a:defRPr sz="3000">
                <a:highlight>
                  <a:schemeClr val="dk1"/>
                </a:highlight>
              </a:defRPr>
            </a:lvl9pPr>
          </a:lstStyle>
          <a:p>
            <a:endParaRPr/>
          </a:p>
        </p:txBody>
      </p:sp>
      <p:sp>
        <p:nvSpPr>
          <p:cNvPr id="31" name="Google Shape;31;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rtl="0">
              <a:spcBef>
                <a:spcPts val="0"/>
              </a:spcBef>
              <a:spcAft>
                <a:spcPts val="0"/>
              </a:spcAft>
              <a:buSzPts val="1200"/>
              <a:buChar char="●"/>
              <a:defRPr sz="1200"/>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32" name="Google Shape;32;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4"/>
        </a:solidFill>
        <a:effectLst/>
      </p:bgPr>
    </p:bg>
    <p:spTree>
      <p:nvGrpSpPr>
        <p:cNvPr id="1" name="Shape 33"/>
        <p:cNvGrpSpPr/>
        <p:nvPr/>
      </p:nvGrpSpPr>
      <p:grpSpPr>
        <a:xfrm>
          <a:off x="0" y="0"/>
          <a:ext cx="0" cy="0"/>
          <a:chOff x="0" y="0"/>
          <a:chExt cx="0" cy="0"/>
        </a:xfrm>
      </p:grpSpPr>
      <p:sp>
        <p:nvSpPr>
          <p:cNvPr id="34" name="Google Shape;34;p8"/>
          <p:cNvSpPr txBox="1">
            <a:spLocks noGrp="1"/>
          </p:cNvSpPr>
          <p:nvPr>
            <p:ph type="title"/>
          </p:nvPr>
        </p:nvSpPr>
        <p:spPr>
          <a:xfrm>
            <a:off x="490250" y="526350"/>
            <a:ext cx="5618700" cy="4090800"/>
          </a:xfrm>
          <a:prstGeom prst="rect">
            <a:avLst/>
          </a:prstGeom>
        </p:spPr>
        <p:txBody>
          <a:bodyPr spcFirstLastPara="1" wrap="square" lIns="91425" tIns="91425" rIns="91425" bIns="91425" anchor="ctr" anchorCtr="0">
            <a:normAutofit/>
          </a:bodyPr>
          <a:lstStyle>
            <a:lvl1pPr lvl="0" rtl="0">
              <a:spcBef>
                <a:spcPts val="0"/>
              </a:spcBef>
              <a:spcAft>
                <a:spcPts val="0"/>
              </a:spcAft>
              <a:buClr>
                <a:schemeClr val="lt1"/>
              </a:buClr>
              <a:buSzPts val="6000"/>
              <a:buNone/>
              <a:defRPr sz="6000">
                <a:solidFill>
                  <a:schemeClr val="lt1"/>
                </a:solidFill>
              </a:defRPr>
            </a:lvl1pPr>
            <a:lvl2pPr lvl="1" rtl="0">
              <a:spcBef>
                <a:spcPts val="0"/>
              </a:spcBef>
              <a:spcAft>
                <a:spcPts val="0"/>
              </a:spcAft>
              <a:buClr>
                <a:schemeClr val="lt1"/>
              </a:buClr>
              <a:buSzPts val="6000"/>
              <a:buNone/>
              <a:defRPr sz="6000">
                <a:solidFill>
                  <a:schemeClr val="lt1"/>
                </a:solidFill>
              </a:defRPr>
            </a:lvl2pPr>
            <a:lvl3pPr lvl="2" rtl="0">
              <a:spcBef>
                <a:spcPts val="0"/>
              </a:spcBef>
              <a:spcAft>
                <a:spcPts val="0"/>
              </a:spcAft>
              <a:buClr>
                <a:schemeClr val="lt1"/>
              </a:buClr>
              <a:buSzPts val="6000"/>
              <a:buNone/>
              <a:defRPr sz="6000">
                <a:solidFill>
                  <a:schemeClr val="lt1"/>
                </a:solidFill>
              </a:defRPr>
            </a:lvl3pPr>
            <a:lvl4pPr lvl="3" rtl="0">
              <a:spcBef>
                <a:spcPts val="0"/>
              </a:spcBef>
              <a:spcAft>
                <a:spcPts val="0"/>
              </a:spcAft>
              <a:buClr>
                <a:schemeClr val="lt1"/>
              </a:buClr>
              <a:buSzPts val="6000"/>
              <a:buNone/>
              <a:defRPr sz="6000">
                <a:solidFill>
                  <a:schemeClr val="lt1"/>
                </a:solidFill>
              </a:defRPr>
            </a:lvl4pPr>
            <a:lvl5pPr lvl="4" rtl="0">
              <a:spcBef>
                <a:spcPts val="0"/>
              </a:spcBef>
              <a:spcAft>
                <a:spcPts val="0"/>
              </a:spcAft>
              <a:buClr>
                <a:schemeClr val="lt1"/>
              </a:buClr>
              <a:buSzPts val="6000"/>
              <a:buNone/>
              <a:defRPr sz="6000">
                <a:solidFill>
                  <a:schemeClr val="lt1"/>
                </a:solidFill>
              </a:defRPr>
            </a:lvl5pPr>
            <a:lvl6pPr lvl="5" rtl="0">
              <a:spcBef>
                <a:spcPts val="0"/>
              </a:spcBef>
              <a:spcAft>
                <a:spcPts val="0"/>
              </a:spcAft>
              <a:buClr>
                <a:schemeClr val="lt1"/>
              </a:buClr>
              <a:buSzPts val="6000"/>
              <a:buNone/>
              <a:defRPr sz="6000">
                <a:solidFill>
                  <a:schemeClr val="lt1"/>
                </a:solidFill>
              </a:defRPr>
            </a:lvl6pPr>
            <a:lvl7pPr lvl="6" rtl="0">
              <a:spcBef>
                <a:spcPts val="0"/>
              </a:spcBef>
              <a:spcAft>
                <a:spcPts val="0"/>
              </a:spcAft>
              <a:buClr>
                <a:schemeClr val="lt1"/>
              </a:buClr>
              <a:buSzPts val="6000"/>
              <a:buNone/>
              <a:defRPr sz="6000">
                <a:solidFill>
                  <a:schemeClr val="lt1"/>
                </a:solidFill>
              </a:defRPr>
            </a:lvl7pPr>
            <a:lvl8pPr lvl="7" rtl="0">
              <a:spcBef>
                <a:spcPts val="0"/>
              </a:spcBef>
              <a:spcAft>
                <a:spcPts val="0"/>
              </a:spcAft>
              <a:buClr>
                <a:schemeClr val="lt1"/>
              </a:buClr>
              <a:buSzPts val="6000"/>
              <a:buNone/>
              <a:defRPr sz="6000">
                <a:solidFill>
                  <a:schemeClr val="lt1"/>
                </a:solidFill>
              </a:defRPr>
            </a:lvl8pPr>
            <a:lvl9pPr lvl="8" rtl="0">
              <a:spcBef>
                <a:spcPts val="0"/>
              </a:spcBef>
              <a:spcAft>
                <a:spcPts val="0"/>
              </a:spcAft>
              <a:buClr>
                <a:schemeClr val="lt1"/>
              </a:buClr>
              <a:buSzPts val="6000"/>
              <a:buNone/>
              <a:defRPr sz="6000">
                <a:solidFill>
                  <a:schemeClr val="lt1"/>
                </a:solidFill>
              </a:defRPr>
            </a:lvl9pPr>
          </a:lstStyle>
          <a:p>
            <a:endParaRPr/>
          </a:p>
        </p:txBody>
      </p:sp>
      <p:sp>
        <p:nvSpPr>
          <p:cNvPr id="35" name="Google Shape;35;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6"/>
        <p:cNvGrpSpPr/>
        <p:nvPr/>
      </p:nvGrpSpPr>
      <p:grpSpPr>
        <a:xfrm>
          <a:off x="0" y="0"/>
          <a:ext cx="0" cy="0"/>
          <a:chOff x="0" y="0"/>
          <a:chExt cx="0" cy="0"/>
        </a:xfrm>
      </p:grpSpPr>
      <p:sp>
        <p:nvSpPr>
          <p:cNvPr id="37" name="Google Shape;37;p9"/>
          <p:cNvSpPr/>
          <p:nvPr/>
        </p:nvSpPr>
        <p:spPr>
          <a:xfrm>
            <a:off x="4572000" y="-25"/>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8" name="Google Shape;38;p9"/>
          <p:cNvCxnSpPr/>
          <p:nvPr/>
        </p:nvCxnSpPr>
        <p:spPr>
          <a:xfrm>
            <a:off x="5029675" y="4495500"/>
            <a:ext cx="468300" cy="0"/>
          </a:xfrm>
          <a:prstGeom prst="straightConnector1">
            <a:avLst/>
          </a:prstGeom>
          <a:noFill/>
          <a:ln w="28575" cap="flat" cmpd="sng">
            <a:solidFill>
              <a:schemeClr val="lt1"/>
            </a:solidFill>
            <a:prstDash val="solid"/>
            <a:round/>
            <a:headEnd type="none" w="sm" len="sm"/>
            <a:tailEnd type="none" w="sm" len="sm"/>
          </a:ln>
        </p:spPr>
      </p:cxnSp>
      <p:sp>
        <p:nvSpPr>
          <p:cNvPr id="39" name="Google Shape;39;p9"/>
          <p:cNvSpPr txBox="1">
            <a:spLocks noGrp="1"/>
          </p:cNvSpPr>
          <p:nvPr>
            <p:ph type="title"/>
          </p:nvPr>
        </p:nvSpPr>
        <p:spPr>
          <a:xfrm>
            <a:off x="265500" y="1081400"/>
            <a:ext cx="4045200" cy="1710300"/>
          </a:xfrm>
          <a:prstGeom prst="rect">
            <a:avLst/>
          </a:prstGeom>
        </p:spPr>
        <p:txBody>
          <a:bodyPr spcFirstLastPara="1" wrap="square" lIns="91425" tIns="91425" rIns="91425" bIns="91425" anchor="b" anchorCtr="0">
            <a:normAutofit/>
          </a:bodyPr>
          <a:lstStyle>
            <a:lvl1pPr lvl="0" algn="ctr" rtl="0">
              <a:spcBef>
                <a:spcPts val="0"/>
              </a:spcBef>
              <a:spcAft>
                <a:spcPts val="0"/>
              </a:spcAft>
              <a:buSzPts val="5400"/>
              <a:buNone/>
              <a:defRPr sz="5400"/>
            </a:lvl1pPr>
            <a:lvl2pPr lvl="1" algn="ctr" rtl="0">
              <a:spcBef>
                <a:spcPts val="0"/>
              </a:spcBef>
              <a:spcAft>
                <a:spcPts val="0"/>
              </a:spcAft>
              <a:buSzPts val="5400"/>
              <a:buNone/>
              <a:defRPr sz="5400"/>
            </a:lvl2pPr>
            <a:lvl3pPr lvl="2" algn="ctr" rtl="0">
              <a:spcBef>
                <a:spcPts val="0"/>
              </a:spcBef>
              <a:spcAft>
                <a:spcPts val="0"/>
              </a:spcAft>
              <a:buSzPts val="5400"/>
              <a:buNone/>
              <a:defRPr sz="5400"/>
            </a:lvl3pPr>
            <a:lvl4pPr lvl="3" algn="ctr" rtl="0">
              <a:spcBef>
                <a:spcPts val="0"/>
              </a:spcBef>
              <a:spcAft>
                <a:spcPts val="0"/>
              </a:spcAft>
              <a:buSzPts val="5400"/>
              <a:buNone/>
              <a:defRPr sz="5400"/>
            </a:lvl4pPr>
            <a:lvl5pPr lvl="4" algn="ctr" rtl="0">
              <a:spcBef>
                <a:spcPts val="0"/>
              </a:spcBef>
              <a:spcAft>
                <a:spcPts val="0"/>
              </a:spcAft>
              <a:buSzPts val="5400"/>
              <a:buNone/>
              <a:defRPr sz="5400"/>
            </a:lvl5pPr>
            <a:lvl6pPr lvl="5" algn="ctr" rtl="0">
              <a:spcBef>
                <a:spcPts val="0"/>
              </a:spcBef>
              <a:spcAft>
                <a:spcPts val="0"/>
              </a:spcAft>
              <a:buSzPts val="5400"/>
              <a:buNone/>
              <a:defRPr sz="5400"/>
            </a:lvl6pPr>
            <a:lvl7pPr lvl="6" algn="ctr" rtl="0">
              <a:spcBef>
                <a:spcPts val="0"/>
              </a:spcBef>
              <a:spcAft>
                <a:spcPts val="0"/>
              </a:spcAft>
              <a:buSzPts val="5400"/>
              <a:buNone/>
              <a:defRPr sz="5400"/>
            </a:lvl7pPr>
            <a:lvl8pPr lvl="7" algn="ctr" rtl="0">
              <a:spcBef>
                <a:spcPts val="0"/>
              </a:spcBef>
              <a:spcAft>
                <a:spcPts val="0"/>
              </a:spcAft>
              <a:buSzPts val="5400"/>
              <a:buNone/>
              <a:defRPr sz="5400"/>
            </a:lvl8pPr>
            <a:lvl9pPr lvl="8" algn="ctr" rtl="0">
              <a:spcBef>
                <a:spcPts val="0"/>
              </a:spcBef>
              <a:spcAft>
                <a:spcPts val="0"/>
              </a:spcAft>
              <a:buSzPts val="5400"/>
              <a:buNone/>
              <a:defRPr sz="5400"/>
            </a:lvl9pPr>
          </a:lstStyle>
          <a:p>
            <a:endParaRPr/>
          </a:p>
        </p:txBody>
      </p:sp>
      <p:sp>
        <p:nvSpPr>
          <p:cNvPr id="40" name="Google Shape;40;p9"/>
          <p:cNvSpPr txBox="1">
            <a:spLocks noGrp="1"/>
          </p:cNvSpPr>
          <p:nvPr>
            <p:ph type="subTitle" idx="1"/>
          </p:nvPr>
        </p:nvSpPr>
        <p:spPr>
          <a:xfrm>
            <a:off x="265500" y="2845223"/>
            <a:ext cx="4045200" cy="1345500"/>
          </a:xfrm>
          <a:prstGeom prst="rect">
            <a:avLst/>
          </a:prstGeom>
        </p:spPr>
        <p:txBody>
          <a:bodyPr spcFirstLastPara="1" wrap="square" lIns="91425" tIns="91425" rIns="91425" bIns="91425" anchor="t" anchorCtr="0">
            <a:norm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
        <p:nvSpPr>
          <p:cNvPr id="41" name="Google Shape;41;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rmAutofit/>
          </a:bodyPr>
          <a:lstStyle>
            <a:lvl1pPr marL="457200" lvl="0" indent="-342900" rtl="0">
              <a:spcBef>
                <a:spcPts val="0"/>
              </a:spcBef>
              <a:spcAft>
                <a:spcPts val="0"/>
              </a:spcAft>
              <a:buClr>
                <a:schemeClr val="accent1"/>
              </a:buClr>
              <a:buSzPts val="1800"/>
              <a:buChar char="●"/>
              <a:defRPr>
                <a:solidFill>
                  <a:schemeClr val="accent1"/>
                </a:solidFill>
                <a:highlight>
                  <a:schemeClr val="lt1"/>
                </a:highlight>
              </a:defRPr>
            </a:lvl1pPr>
            <a:lvl2pPr marL="914400" lvl="1" indent="-317500" rtl="0">
              <a:spcBef>
                <a:spcPts val="0"/>
              </a:spcBef>
              <a:spcAft>
                <a:spcPts val="0"/>
              </a:spcAft>
              <a:buClr>
                <a:schemeClr val="accent1"/>
              </a:buClr>
              <a:buSzPts val="1400"/>
              <a:buChar char="○"/>
              <a:defRPr>
                <a:solidFill>
                  <a:schemeClr val="accent1"/>
                </a:solidFill>
                <a:highlight>
                  <a:schemeClr val="lt1"/>
                </a:highlight>
              </a:defRPr>
            </a:lvl2pPr>
            <a:lvl3pPr marL="1371600" lvl="2" indent="-317500" rtl="0">
              <a:spcBef>
                <a:spcPts val="0"/>
              </a:spcBef>
              <a:spcAft>
                <a:spcPts val="0"/>
              </a:spcAft>
              <a:buClr>
                <a:schemeClr val="accent1"/>
              </a:buClr>
              <a:buSzPts val="1400"/>
              <a:buChar char="■"/>
              <a:defRPr>
                <a:solidFill>
                  <a:schemeClr val="accent1"/>
                </a:solidFill>
                <a:highlight>
                  <a:schemeClr val="lt1"/>
                </a:highlight>
              </a:defRPr>
            </a:lvl3pPr>
            <a:lvl4pPr marL="1828800" lvl="3" indent="-317500" rtl="0">
              <a:spcBef>
                <a:spcPts val="0"/>
              </a:spcBef>
              <a:spcAft>
                <a:spcPts val="0"/>
              </a:spcAft>
              <a:buClr>
                <a:schemeClr val="accent1"/>
              </a:buClr>
              <a:buSzPts val="1400"/>
              <a:buChar char="●"/>
              <a:defRPr>
                <a:solidFill>
                  <a:schemeClr val="accent1"/>
                </a:solidFill>
                <a:highlight>
                  <a:schemeClr val="lt1"/>
                </a:highlight>
              </a:defRPr>
            </a:lvl4pPr>
            <a:lvl5pPr marL="2286000" lvl="4" indent="-317500" rtl="0">
              <a:spcBef>
                <a:spcPts val="0"/>
              </a:spcBef>
              <a:spcAft>
                <a:spcPts val="0"/>
              </a:spcAft>
              <a:buClr>
                <a:schemeClr val="accent1"/>
              </a:buClr>
              <a:buSzPts val="1400"/>
              <a:buChar char="○"/>
              <a:defRPr>
                <a:solidFill>
                  <a:schemeClr val="accent1"/>
                </a:solidFill>
                <a:highlight>
                  <a:schemeClr val="lt1"/>
                </a:highlight>
              </a:defRPr>
            </a:lvl5pPr>
            <a:lvl6pPr marL="2743200" lvl="5" indent="-317500" rtl="0">
              <a:spcBef>
                <a:spcPts val="0"/>
              </a:spcBef>
              <a:spcAft>
                <a:spcPts val="0"/>
              </a:spcAft>
              <a:buClr>
                <a:schemeClr val="accent1"/>
              </a:buClr>
              <a:buSzPts val="1400"/>
              <a:buChar char="■"/>
              <a:defRPr>
                <a:solidFill>
                  <a:schemeClr val="accent1"/>
                </a:solidFill>
                <a:highlight>
                  <a:schemeClr val="lt1"/>
                </a:highlight>
              </a:defRPr>
            </a:lvl6pPr>
            <a:lvl7pPr marL="3200400" lvl="6" indent="-317500" rtl="0">
              <a:spcBef>
                <a:spcPts val="0"/>
              </a:spcBef>
              <a:spcAft>
                <a:spcPts val="0"/>
              </a:spcAft>
              <a:buClr>
                <a:schemeClr val="accent1"/>
              </a:buClr>
              <a:buSzPts val="1400"/>
              <a:buChar char="●"/>
              <a:defRPr>
                <a:solidFill>
                  <a:schemeClr val="accent1"/>
                </a:solidFill>
                <a:highlight>
                  <a:schemeClr val="lt1"/>
                </a:highlight>
              </a:defRPr>
            </a:lvl7pPr>
            <a:lvl8pPr marL="3657600" lvl="7" indent="-317500" rtl="0">
              <a:spcBef>
                <a:spcPts val="0"/>
              </a:spcBef>
              <a:spcAft>
                <a:spcPts val="0"/>
              </a:spcAft>
              <a:buClr>
                <a:schemeClr val="accent1"/>
              </a:buClr>
              <a:buSzPts val="1400"/>
              <a:buChar char="○"/>
              <a:defRPr>
                <a:solidFill>
                  <a:schemeClr val="accent1"/>
                </a:solidFill>
                <a:highlight>
                  <a:schemeClr val="lt1"/>
                </a:highlight>
              </a:defRPr>
            </a:lvl8pPr>
            <a:lvl9pPr marL="4114800" lvl="8" indent="-317500" rtl="0">
              <a:spcBef>
                <a:spcPts val="0"/>
              </a:spcBef>
              <a:spcAft>
                <a:spcPts val="0"/>
              </a:spcAft>
              <a:buClr>
                <a:schemeClr val="accent1"/>
              </a:buClr>
              <a:buSzPts val="1400"/>
              <a:buChar char="■"/>
              <a:defRPr>
                <a:solidFill>
                  <a:schemeClr val="accent1"/>
                </a:solidFill>
                <a:highlight>
                  <a:schemeClr val="lt1"/>
                </a:highlight>
              </a:defRPr>
            </a:lvl9pPr>
          </a:lstStyle>
          <a:p>
            <a:endParaRPr/>
          </a:p>
        </p:txBody>
      </p:sp>
      <p:sp>
        <p:nvSpPr>
          <p:cNvPr id="42" name="Google Shape;42;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3"/>
        <p:cNvGrpSpPr/>
        <p:nvPr/>
      </p:nvGrpSpPr>
      <p:grpSpPr>
        <a:xfrm>
          <a:off x="0" y="0"/>
          <a:ext cx="0" cy="0"/>
          <a:chOff x="0" y="0"/>
          <a:chExt cx="0" cy="0"/>
        </a:xfrm>
      </p:grpSpPr>
      <p:sp>
        <p:nvSpPr>
          <p:cNvPr id="44" name="Google Shape;44;p10"/>
          <p:cNvSpPr txBox="1">
            <a:spLocks noGrp="1"/>
          </p:cNvSpPr>
          <p:nvPr>
            <p:ph type="body" idx="1"/>
          </p:nvPr>
        </p:nvSpPr>
        <p:spPr>
          <a:xfrm>
            <a:off x="319500" y="4230575"/>
            <a:ext cx="5998800" cy="598800"/>
          </a:xfrm>
          <a:prstGeom prst="rect">
            <a:avLst/>
          </a:prstGeom>
        </p:spPr>
        <p:txBody>
          <a:bodyPr spcFirstLastPara="1" wrap="square" lIns="91425" tIns="91425" rIns="91425" bIns="91425" anchor="ctr" anchorCtr="0">
            <a:normAutofit/>
          </a:bodyPr>
          <a:lstStyle>
            <a:lvl1pPr marL="457200" lvl="0" indent="-228600" rtl="0">
              <a:lnSpc>
                <a:spcPct val="100000"/>
              </a:lnSpc>
              <a:spcBef>
                <a:spcPts val="0"/>
              </a:spcBef>
              <a:spcAft>
                <a:spcPts val="0"/>
              </a:spcAft>
              <a:buClr>
                <a:schemeClr val="accent1"/>
              </a:buClr>
              <a:buSzPts val="2400"/>
              <a:buFont typeface="Amatic SC"/>
              <a:buNone/>
              <a:defRPr sz="2400" b="1">
                <a:solidFill>
                  <a:schemeClr val="accent1"/>
                </a:solidFill>
                <a:latin typeface="Amatic SC"/>
                <a:ea typeface="Amatic SC"/>
                <a:cs typeface="Amatic SC"/>
                <a:sym typeface="Amatic SC"/>
              </a:defRPr>
            </a:lvl1pPr>
          </a:lstStyle>
          <a:p>
            <a:endParaRPr/>
          </a:p>
        </p:txBody>
      </p:sp>
      <p:sp>
        <p:nvSpPr>
          <p:cNvPr id="45" name="Google Shape;45;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beach-day">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292850"/>
            <a:ext cx="8520600" cy="801000"/>
          </a:xfrm>
          <a:prstGeom prst="rect">
            <a:avLst/>
          </a:prstGeom>
          <a:noFill/>
          <a:ln>
            <a:noFill/>
          </a:ln>
        </p:spPr>
        <p:txBody>
          <a:bodyPr spcFirstLastPara="1" wrap="square" lIns="91425" tIns="91425" rIns="91425" bIns="91425" anchor="t" anchorCtr="0">
            <a:normAutofit/>
          </a:bodyPr>
          <a:lstStyle>
            <a:lvl1pPr lvl="0" rtl="0">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1pPr>
            <a:lvl2pPr lvl="1" rtl="0">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2pPr>
            <a:lvl3pPr lvl="2" rtl="0">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3pPr>
            <a:lvl4pPr lvl="3" rtl="0">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4pPr>
            <a:lvl5pPr lvl="4" rtl="0">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5pPr>
            <a:lvl6pPr lvl="5" rtl="0">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6pPr>
            <a:lvl7pPr lvl="6" rtl="0">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7pPr>
            <a:lvl8pPr lvl="7" rtl="0">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8pPr>
            <a:lvl9pPr lvl="8" rtl="0">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9pPr>
          </a:lstStyle>
          <a:p>
            <a:endParaRPr/>
          </a:p>
        </p:txBody>
      </p:sp>
      <p:sp>
        <p:nvSpPr>
          <p:cNvPr id="7" name="Google Shape;7;p1"/>
          <p:cNvSpPr txBox="1">
            <a:spLocks noGrp="1"/>
          </p:cNvSpPr>
          <p:nvPr>
            <p:ph type="body" idx="1"/>
          </p:nvPr>
        </p:nvSpPr>
        <p:spPr>
          <a:xfrm>
            <a:off x="311700" y="1228675"/>
            <a:ext cx="8520600" cy="3340200"/>
          </a:xfrm>
          <a:prstGeom prst="rect">
            <a:avLst/>
          </a:prstGeom>
          <a:noFill/>
          <a:ln>
            <a:noFill/>
          </a:ln>
        </p:spPr>
        <p:txBody>
          <a:bodyPr spcFirstLastPara="1" wrap="square" lIns="91425" tIns="91425" rIns="91425" bIns="91425" anchor="t" anchorCtr="0">
            <a:normAutofit/>
          </a:bodyPr>
          <a:lstStyle>
            <a:lvl1pPr marL="457200" lvl="0" indent="-342900" rtl="0">
              <a:lnSpc>
                <a:spcPct val="115000"/>
              </a:lnSpc>
              <a:spcBef>
                <a:spcPts val="0"/>
              </a:spcBef>
              <a:spcAft>
                <a:spcPts val="0"/>
              </a:spcAft>
              <a:buClr>
                <a:schemeClr val="dk2"/>
              </a:buClr>
              <a:buSzPts val="1800"/>
              <a:buFont typeface="Source Code Pro"/>
              <a:buChar char="●"/>
              <a:defRPr sz="1800">
                <a:solidFill>
                  <a:schemeClr val="dk2"/>
                </a:solidFill>
                <a:latin typeface="Source Code Pro"/>
                <a:ea typeface="Source Code Pro"/>
                <a:cs typeface="Source Code Pro"/>
                <a:sym typeface="Source Code Pro"/>
              </a:defRPr>
            </a:lvl1pPr>
            <a:lvl2pPr marL="914400" lvl="1" indent="-317500" rtl="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2pPr>
            <a:lvl3pPr marL="1371600" lvl="2" indent="-317500" rtl="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3pPr>
            <a:lvl4pPr marL="1828800" lvl="3" indent="-317500" rtl="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4pPr>
            <a:lvl5pPr marL="2286000" lvl="4" indent="-317500" rtl="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5pPr>
            <a:lvl6pPr marL="2743200" lvl="5" indent="-317500" rtl="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6pPr>
            <a:lvl7pPr marL="3200400" lvl="6" indent="-317500" rtl="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7pPr>
            <a:lvl8pPr marL="3657600" lvl="7" indent="-317500" rtl="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8pPr>
            <a:lvl9pPr marL="4114800" lvl="8" indent="-317500" rtl="0">
              <a:lnSpc>
                <a:spcPct val="115000"/>
              </a:lnSpc>
              <a:spcBef>
                <a:spcPts val="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rtl="0">
              <a:buNone/>
              <a:defRPr sz="1000">
                <a:solidFill>
                  <a:schemeClr val="accent1"/>
                </a:solidFill>
                <a:latin typeface="Source Code Pro"/>
                <a:ea typeface="Source Code Pro"/>
                <a:cs typeface="Source Code Pro"/>
                <a:sym typeface="Source Code Pro"/>
              </a:defRPr>
            </a:lvl1pPr>
            <a:lvl2pPr lvl="1" algn="r" rtl="0">
              <a:buNone/>
              <a:defRPr sz="1000">
                <a:solidFill>
                  <a:schemeClr val="accent1"/>
                </a:solidFill>
                <a:latin typeface="Source Code Pro"/>
                <a:ea typeface="Source Code Pro"/>
                <a:cs typeface="Source Code Pro"/>
                <a:sym typeface="Source Code Pro"/>
              </a:defRPr>
            </a:lvl2pPr>
            <a:lvl3pPr lvl="2" algn="r" rtl="0">
              <a:buNone/>
              <a:defRPr sz="1000">
                <a:solidFill>
                  <a:schemeClr val="accent1"/>
                </a:solidFill>
                <a:latin typeface="Source Code Pro"/>
                <a:ea typeface="Source Code Pro"/>
                <a:cs typeface="Source Code Pro"/>
                <a:sym typeface="Source Code Pro"/>
              </a:defRPr>
            </a:lvl3pPr>
            <a:lvl4pPr lvl="3" algn="r" rtl="0">
              <a:buNone/>
              <a:defRPr sz="1000">
                <a:solidFill>
                  <a:schemeClr val="accent1"/>
                </a:solidFill>
                <a:latin typeface="Source Code Pro"/>
                <a:ea typeface="Source Code Pro"/>
                <a:cs typeface="Source Code Pro"/>
                <a:sym typeface="Source Code Pro"/>
              </a:defRPr>
            </a:lvl4pPr>
            <a:lvl5pPr lvl="4" algn="r" rtl="0">
              <a:buNone/>
              <a:defRPr sz="1000">
                <a:solidFill>
                  <a:schemeClr val="accent1"/>
                </a:solidFill>
                <a:latin typeface="Source Code Pro"/>
                <a:ea typeface="Source Code Pro"/>
                <a:cs typeface="Source Code Pro"/>
                <a:sym typeface="Source Code Pro"/>
              </a:defRPr>
            </a:lvl5pPr>
            <a:lvl6pPr lvl="5" algn="r" rtl="0">
              <a:buNone/>
              <a:defRPr sz="1000">
                <a:solidFill>
                  <a:schemeClr val="accent1"/>
                </a:solidFill>
                <a:latin typeface="Source Code Pro"/>
                <a:ea typeface="Source Code Pro"/>
                <a:cs typeface="Source Code Pro"/>
                <a:sym typeface="Source Code Pro"/>
              </a:defRPr>
            </a:lvl6pPr>
            <a:lvl7pPr lvl="6" algn="r" rtl="0">
              <a:buNone/>
              <a:defRPr sz="1000">
                <a:solidFill>
                  <a:schemeClr val="accent1"/>
                </a:solidFill>
                <a:latin typeface="Source Code Pro"/>
                <a:ea typeface="Source Code Pro"/>
                <a:cs typeface="Source Code Pro"/>
                <a:sym typeface="Source Code Pro"/>
              </a:defRPr>
            </a:lvl7pPr>
            <a:lvl8pPr lvl="7" algn="r" rtl="0">
              <a:buNone/>
              <a:defRPr sz="1000">
                <a:solidFill>
                  <a:schemeClr val="accent1"/>
                </a:solidFill>
                <a:latin typeface="Source Code Pro"/>
                <a:ea typeface="Source Code Pro"/>
                <a:cs typeface="Source Code Pro"/>
                <a:sym typeface="Source Code Pro"/>
              </a:defRPr>
            </a:lvl8pPr>
            <a:lvl9pPr lvl="8" algn="r" rtl="0">
              <a:buNone/>
              <a:defRPr sz="1000">
                <a:solidFill>
                  <a:schemeClr val="accent1"/>
                </a:solidFill>
                <a:latin typeface="Source Code Pro"/>
                <a:ea typeface="Source Code Pro"/>
                <a:cs typeface="Source Code Pro"/>
                <a:sym typeface="Source Code Pr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www.writinginsocialwork.com/"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hyperlink" Target="https://www.iriss.org.uk/collection/recording-practice" TargetMode="External"/><Relationship Id="rId4" Type="http://schemas.openxmlformats.org/officeDocument/2006/relationships/hyperlink" Target="http://www.iriss.org.uk"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pic>
        <p:nvPicPr>
          <p:cNvPr id="56" name="Google Shape;56;p13"/>
          <p:cNvPicPr preferRelativeResize="0"/>
          <p:nvPr/>
        </p:nvPicPr>
        <p:blipFill rotWithShape="1">
          <a:blip r:embed="rId3">
            <a:alphaModFix/>
          </a:blip>
          <a:srcRect r="46395"/>
          <a:stretch/>
        </p:blipFill>
        <p:spPr>
          <a:xfrm>
            <a:off x="0" y="0"/>
            <a:ext cx="9144000" cy="5685976"/>
          </a:xfrm>
          <a:prstGeom prst="rect">
            <a:avLst/>
          </a:prstGeom>
          <a:noFill/>
          <a:ln>
            <a:noFill/>
          </a:ln>
        </p:spPr>
      </p:pic>
      <p:sp>
        <p:nvSpPr>
          <p:cNvPr id="57" name="Google Shape;57;p13"/>
          <p:cNvSpPr txBox="1">
            <a:spLocks noGrp="1"/>
          </p:cNvSpPr>
          <p:nvPr>
            <p:ph type="ctrTitle" idx="4294967295"/>
          </p:nvPr>
        </p:nvSpPr>
        <p:spPr>
          <a:xfrm>
            <a:off x="2307050" y="2571750"/>
            <a:ext cx="5189100" cy="1662900"/>
          </a:xfrm>
          <a:prstGeom prst="rect">
            <a:avLst/>
          </a:prstGeom>
          <a:noFill/>
        </p:spPr>
        <p:txBody>
          <a:bodyPr spcFirstLastPara="1" wrap="square" lIns="91425" tIns="91425" rIns="91425" bIns="91425" anchor="t" anchorCtr="0">
            <a:noAutofit/>
          </a:bodyPr>
          <a:lstStyle/>
          <a:p>
            <a:pPr marL="0" lvl="0" indent="0" algn="l" rtl="0">
              <a:spcBef>
                <a:spcPts val="0"/>
              </a:spcBef>
              <a:spcAft>
                <a:spcPts val="0"/>
              </a:spcAft>
              <a:buSzPts val="891"/>
              <a:buNone/>
            </a:pPr>
            <a:r>
              <a:rPr lang="en" sz="2836">
                <a:solidFill>
                  <a:schemeClr val="dk2"/>
                </a:solidFill>
                <a:highlight>
                  <a:schemeClr val="lt1"/>
                </a:highlight>
                <a:latin typeface="Montserrat"/>
                <a:ea typeface="Montserrat"/>
                <a:cs typeface="Montserrat"/>
                <a:sym typeface="Montserrat"/>
              </a:rPr>
              <a:t>Recording practice: learning from three projects</a:t>
            </a:r>
            <a:endParaRPr sz="2836">
              <a:solidFill>
                <a:schemeClr val="dk2"/>
              </a:solidFill>
              <a:highlight>
                <a:schemeClr val="lt1"/>
              </a:highlight>
              <a:latin typeface="Montserrat"/>
              <a:ea typeface="Montserrat"/>
              <a:cs typeface="Montserrat"/>
              <a:sym typeface="Montserrat"/>
            </a:endParaRPr>
          </a:p>
        </p:txBody>
      </p:sp>
      <p:pic>
        <p:nvPicPr>
          <p:cNvPr id="58" name="Google Shape;58;p13"/>
          <p:cNvPicPr preferRelativeResize="0"/>
          <p:nvPr/>
        </p:nvPicPr>
        <p:blipFill>
          <a:blip r:embed="rId4">
            <a:alphaModFix/>
          </a:blip>
          <a:stretch>
            <a:fillRect/>
          </a:stretch>
        </p:blipFill>
        <p:spPr>
          <a:xfrm rot="35">
            <a:off x="7180830" y="4056171"/>
            <a:ext cx="1546825" cy="1087309"/>
          </a:xfrm>
          <a:prstGeom prst="rect">
            <a:avLst/>
          </a:prstGeom>
          <a:noFill/>
          <a:ln>
            <a:noFill/>
          </a:ln>
        </p:spPr>
      </p:pic>
      <p:sp>
        <p:nvSpPr>
          <p:cNvPr id="59" name="Google Shape;59;p13"/>
          <p:cNvSpPr txBox="1"/>
          <p:nvPr/>
        </p:nvSpPr>
        <p:spPr>
          <a:xfrm rot="-963204">
            <a:off x="7593534" y="3298371"/>
            <a:ext cx="721433" cy="41550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1500" b="1">
              <a:solidFill>
                <a:srgbClr val="980000"/>
              </a:solidFill>
              <a:latin typeface="Caveat"/>
              <a:ea typeface="Caveat"/>
              <a:cs typeface="Caveat"/>
              <a:sym typeface="Cavea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22"/>
          <p:cNvSpPr txBox="1"/>
          <p:nvPr/>
        </p:nvSpPr>
        <p:spPr>
          <a:xfrm>
            <a:off x="345800" y="234650"/>
            <a:ext cx="8486400" cy="497700"/>
          </a:xfrm>
          <a:prstGeom prst="rect">
            <a:avLst/>
          </a:prstGeom>
          <a:solidFill>
            <a:srgbClr val="93C47D"/>
          </a:solidFill>
          <a:ln>
            <a:noFill/>
          </a:ln>
        </p:spPr>
        <p:txBody>
          <a:bodyPr spcFirstLastPara="1" wrap="square" lIns="91425" tIns="91425" rIns="91425" bIns="91425" anchor="t" anchorCtr="0">
            <a:spAutoFit/>
          </a:bodyPr>
          <a:lstStyle/>
          <a:p>
            <a:pPr marL="0" lvl="0" indent="0" algn="l" rtl="0">
              <a:lnSpc>
                <a:spcPct val="95000"/>
              </a:lnSpc>
              <a:spcBef>
                <a:spcPts val="0"/>
              </a:spcBef>
              <a:spcAft>
                <a:spcPts val="1000"/>
              </a:spcAft>
              <a:buNone/>
            </a:pPr>
            <a:r>
              <a:rPr lang="en" sz="2140" b="1">
                <a:latin typeface="Montserrat"/>
                <a:ea typeface="Montserrat"/>
                <a:cs typeface="Montserrat"/>
                <a:sym typeface="Montserrat"/>
              </a:rPr>
              <a:t>Analysis course - multimedia, free, online</a:t>
            </a:r>
            <a:endParaRPr sz="2300" b="1">
              <a:latin typeface="Montserrat"/>
              <a:ea typeface="Montserrat"/>
              <a:cs typeface="Montserrat"/>
              <a:sym typeface="Montserrat"/>
            </a:endParaRPr>
          </a:p>
        </p:txBody>
      </p:sp>
      <p:sp>
        <p:nvSpPr>
          <p:cNvPr id="115" name="Google Shape;115;p22"/>
          <p:cNvSpPr txBox="1"/>
          <p:nvPr/>
        </p:nvSpPr>
        <p:spPr>
          <a:xfrm>
            <a:off x="4658900" y="861300"/>
            <a:ext cx="4173300" cy="711000"/>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1000"/>
              </a:spcBef>
              <a:spcAft>
                <a:spcPts val="0"/>
              </a:spcAft>
              <a:buNone/>
            </a:pPr>
            <a:endParaRPr sz="1800" b="1">
              <a:latin typeface="Calibri"/>
              <a:ea typeface="Calibri"/>
              <a:cs typeface="Calibri"/>
              <a:sym typeface="Calibri"/>
            </a:endParaRPr>
          </a:p>
          <a:p>
            <a:pPr marL="0" lvl="0" indent="0" algn="l" rtl="0">
              <a:lnSpc>
                <a:spcPct val="115000"/>
              </a:lnSpc>
              <a:spcBef>
                <a:spcPts val="0"/>
              </a:spcBef>
              <a:spcAft>
                <a:spcPts val="1000"/>
              </a:spcAft>
              <a:buNone/>
            </a:pPr>
            <a:endParaRPr sz="1800">
              <a:latin typeface="Montserrat"/>
              <a:ea typeface="Montserrat"/>
              <a:cs typeface="Montserrat"/>
              <a:sym typeface="Montserrat"/>
            </a:endParaRPr>
          </a:p>
        </p:txBody>
      </p:sp>
      <p:sp>
        <p:nvSpPr>
          <p:cNvPr id="116" name="Google Shape;116;p22"/>
          <p:cNvSpPr txBox="1"/>
          <p:nvPr/>
        </p:nvSpPr>
        <p:spPr>
          <a:xfrm>
            <a:off x="3977925" y="861300"/>
            <a:ext cx="4854300" cy="4080900"/>
          </a:xfrm>
          <a:prstGeom prst="rect">
            <a:avLst/>
          </a:prstGeom>
          <a:noFill/>
          <a:ln>
            <a:noFill/>
          </a:ln>
        </p:spPr>
        <p:txBody>
          <a:bodyPr spcFirstLastPara="1" wrap="square" lIns="91425" tIns="91425" rIns="91425" bIns="91425" anchor="t" anchorCtr="0">
            <a:spAutoFit/>
          </a:bodyPr>
          <a:lstStyle/>
          <a:p>
            <a:pPr marL="457200" lvl="0" indent="-342900" algn="l" rtl="0">
              <a:lnSpc>
                <a:spcPct val="95000"/>
              </a:lnSpc>
              <a:spcBef>
                <a:spcPts val="0"/>
              </a:spcBef>
              <a:spcAft>
                <a:spcPts val="0"/>
              </a:spcAft>
              <a:buSzPts val="1800"/>
              <a:buFont typeface="Montserrat"/>
              <a:buChar char="●"/>
            </a:pPr>
            <a:r>
              <a:rPr lang="en" sz="1800">
                <a:solidFill>
                  <a:srgbClr val="262C34"/>
                </a:solidFill>
                <a:highlight>
                  <a:srgbClr val="FFFFFF"/>
                </a:highlight>
                <a:latin typeface="Montserrat"/>
                <a:ea typeface="Montserrat"/>
                <a:cs typeface="Montserrat"/>
                <a:sym typeface="Montserrat"/>
              </a:rPr>
              <a:t>This course draws on the project work</a:t>
            </a:r>
            <a:endParaRPr sz="1800">
              <a:solidFill>
                <a:srgbClr val="262C34"/>
              </a:solidFill>
              <a:highlight>
                <a:srgbClr val="FFFFFF"/>
              </a:highlight>
              <a:latin typeface="Montserrat"/>
              <a:ea typeface="Montserrat"/>
              <a:cs typeface="Montserrat"/>
              <a:sym typeface="Montserrat"/>
            </a:endParaRPr>
          </a:p>
          <a:p>
            <a:pPr marL="457200" lvl="0" indent="-342900" algn="l" rtl="0">
              <a:lnSpc>
                <a:spcPct val="95000"/>
              </a:lnSpc>
              <a:spcBef>
                <a:spcPts val="1000"/>
              </a:spcBef>
              <a:spcAft>
                <a:spcPts val="0"/>
              </a:spcAft>
              <a:buSzPts val="1800"/>
              <a:buFont typeface="Montserrat"/>
              <a:buChar char="●"/>
            </a:pPr>
            <a:r>
              <a:rPr lang="en" sz="1800">
                <a:solidFill>
                  <a:srgbClr val="262C34"/>
                </a:solidFill>
                <a:highlight>
                  <a:srgbClr val="FFFFFF"/>
                </a:highlight>
                <a:latin typeface="Montserrat"/>
                <a:ea typeface="Montserrat"/>
                <a:cs typeface="Montserrat"/>
                <a:sym typeface="Montserrat"/>
              </a:rPr>
              <a:t>Findings from the </a:t>
            </a:r>
            <a:r>
              <a:rPr lang="en" sz="1800">
                <a:solidFill>
                  <a:srgbClr val="4095BE"/>
                </a:solidFill>
                <a:highlight>
                  <a:srgbClr val="FFFFFF"/>
                </a:highlight>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WiSP project</a:t>
            </a:r>
            <a:r>
              <a:rPr lang="en" sz="1800">
                <a:solidFill>
                  <a:srgbClr val="262C34"/>
                </a:solidFill>
                <a:highlight>
                  <a:srgbClr val="FFFFFF"/>
                </a:highlight>
                <a:latin typeface="Montserrat"/>
                <a:ea typeface="Montserrat"/>
                <a:cs typeface="Montserrat"/>
                <a:sym typeface="Montserrat"/>
              </a:rPr>
              <a:t> (a research project on professional social work writing).</a:t>
            </a:r>
            <a:endParaRPr sz="1800">
              <a:solidFill>
                <a:srgbClr val="262C34"/>
              </a:solidFill>
              <a:highlight>
                <a:srgbClr val="FFFFFF"/>
              </a:highlight>
              <a:latin typeface="Montserrat"/>
              <a:ea typeface="Montserrat"/>
              <a:cs typeface="Montserrat"/>
              <a:sym typeface="Montserrat"/>
            </a:endParaRPr>
          </a:p>
          <a:p>
            <a:pPr marL="457200" lvl="0" indent="-342900" algn="l" rtl="0">
              <a:lnSpc>
                <a:spcPct val="95000"/>
              </a:lnSpc>
              <a:spcBef>
                <a:spcPts val="1000"/>
              </a:spcBef>
              <a:spcAft>
                <a:spcPts val="0"/>
              </a:spcAft>
              <a:buClr>
                <a:srgbClr val="262C34"/>
              </a:buClr>
              <a:buSzPts val="1800"/>
              <a:buFont typeface="Montserrat"/>
              <a:buChar char="●"/>
            </a:pPr>
            <a:r>
              <a:rPr lang="en" sz="1800">
                <a:solidFill>
                  <a:srgbClr val="262C34"/>
                </a:solidFill>
                <a:highlight>
                  <a:srgbClr val="FFFFFF"/>
                </a:highlight>
                <a:latin typeface="Montserrat"/>
                <a:ea typeface="Montserrat"/>
                <a:cs typeface="Montserrat"/>
                <a:sym typeface="Montserrat"/>
              </a:rPr>
              <a:t>8 units including a framework for analysis:</a:t>
            </a:r>
            <a:endParaRPr sz="1800">
              <a:solidFill>
                <a:srgbClr val="262C34"/>
              </a:solidFill>
              <a:highlight>
                <a:srgbClr val="FFFFFF"/>
              </a:highlight>
              <a:latin typeface="Montserrat"/>
              <a:ea typeface="Montserrat"/>
              <a:cs typeface="Montserrat"/>
              <a:sym typeface="Montserrat"/>
            </a:endParaRPr>
          </a:p>
          <a:p>
            <a:pPr marL="914400" lvl="1" indent="-342900" algn="l" rtl="0">
              <a:lnSpc>
                <a:spcPct val="115000"/>
              </a:lnSpc>
              <a:spcBef>
                <a:spcPts val="1000"/>
              </a:spcBef>
              <a:spcAft>
                <a:spcPts val="0"/>
              </a:spcAft>
              <a:buClr>
                <a:srgbClr val="262C34"/>
              </a:buClr>
              <a:buSzPts val="1800"/>
              <a:buFont typeface="Montserrat"/>
              <a:buChar char="○"/>
            </a:pPr>
            <a:r>
              <a:rPr lang="en" sz="1800">
                <a:solidFill>
                  <a:srgbClr val="262C34"/>
                </a:solidFill>
                <a:highlight>
                  <a:srgbClr val="FFFFFF"/>
                </a:highlight>
                <a:latin typeface="Montserrat"/>
                <a:ea typeface="Montserrat"/>
                <a:cs typeface="Montserrat"/>
                <a:sym typeface="Montserrat"/>
              </a:rPr>
              <a:t>Description</a:t>
            </a:r>
            <a:endParaRPr sz="1800">
              <a:solidFill>
                <a:srgbClr val="262C34"/>
              </a:solidFill>
              <a:highlight>
                <a:srgbClr val="FFFFFF"/>
              </a:highlight>
              <a:latin typeface="Montserrat"/>
              <a:ea typeface="Montserrat"/>
              <a:cs typeface="Montserrat"/>
              <a:sym typeface="Montserrat"/>
            </a:endParaRPr>
          </a:p>
          <a:p>
            <a:pPr marL="914400" lvl="1" indent="-342900" algn="l" rtl="0">
              <a:lnSpc>
                <a:spcPct val="115000"/>
              </a:lnSpc>
              <a:spcBef>
                <a:spcPts val="1000"/>
              </a:spcBef>
              <a:spcAft>
                <a:spcPts val="0"/>
              </a:spcAft>
              <a:buClr>
                <a:srgbClr val="262C34"/>
              </a:buClr>
              <a:buSzPts val="1800"/>
              <a:buFont typeface="Montserrat"/>
              <a:buChar char="○"/>
            </a:pPr>
            <a:r>
              <a:rPr lang="en" sz="1800">
                <a:solidFill>
                  <a:srgbClr val="262C34"/>
                </a:solidFill>
                <a:highlight>
                  <a:srgbClr val="FFFFFF"/>
                </a:highlight>
                <a:latin typeface="Montserrat"/>
                <a:ea typeface="Montserrat"/>
                <a:cs typeface="Montserrat"/>
                <a:sym typeface="Montserrat"/>
              </a:rPr>
              <a:t>Explanation</a:t>
            </a:r>
            <a:endParaRPr sz="1800">
              <a:solidFill>
                <a:srgbClr val="262C34"/>
              </a:solidFill>
              <a:highlight>
                <a:srgbClr val="FFFFFF"/>
              </a:highlight>
              <a:latin typeface="Montserrat"/>
              <a:ea typeface="Montserrat"/>
              <a:cs typeface="Montserrat"/>
              <a:sym typeface="Montserrat"/>
            </a:endParaRPr>
          </a:p>
          <a:p>
            <a:pPr marL="914400" lvl="1" indent="-342900" algn="l" rtl="0">
              <a:lnSpc>
                <a:spcPct val="115000"/>
              </a:lnSpc>
              <a:spcBef>
                <a:spcPts val="1000"/>
              </a:spcBef>
              <a:spcAft>
                <a:spcPts val="0"/>
              </a:spcAft>
              <a:buClr>
                <a:srgbClr val="262C34"/>
              </a:buClr>
              <a:buSzPts val="1800"/>
              <a:buFont typeface="Montserrat"/>
              <a:buChar char="○"/>
            </a:pPr>
            <a:r>
              <a:rPr lang="en" sz="1800">
                <a:solidFill>
                  <a:srgbClr val="262C34"/>
                </a:solidFill>
                <a:highlight>
                  <a:srgbClr val="FFFFFF"/>
                </a:highlight>
                <a:latin typeface="Montserrat"/>
                <a:ea typeface="Montserrat"/>
                <a:cs typeface="Montserrat"/>
                <a:sym typeface="Montserrat"/>
              </a:rPr>
              <a:t>Evaluation</a:t>
            </a:r>
            <a:endParaRPr sz="1800">
              <a:solidFill>
                <a:srgbClr val="262C34"/>
              </a:solidFill>
              <a:highlight>
                <a:srgbClr val="FFFFFF"/>
              </a:highlight>
              <a:latin typeface="Montserrat"/>
              <a:ea typeface="Montserrat"/>
              <a:cs typeface="Montserrat"/>
              <a:sym typeface="Montserrat"/>
            </a:endParaRPr>
          </a:p>
          <a:p>
            <a:pPr marL="914400" lvl="1" indent="-342900" algn="l" rtl="0">
              <a:lnSpc>
                <a:spcPct val="115000"/>
              </a:lnSpc>
              <a:spcBef>
                <a:spcPts val="1400"/>
              </a:spcBef>
              <a:spcAft>
                <a:spcPts val="1000"/>
              </a:spcAft>
              <a:buClr>
                <a:srgbClr val="262C34"/>
              </a:buClr>
              <a:buSzPts val="1800"/>
              <a:buFont typeface="Montserrat"/>
              <a:buChar char="○"/>
            </a:pPr>
            <a:r>
              <a:rPr lang="en" sz="1800">
                <a:solidFill>
                  <a:srgbClr val="262C34"/>
                </a:solidFill>
                <a:highlight>
                  <a:srgbClr val="FFFFFF"/>
                </a:highlight>
                <a:latin typeface="Montserrat"/>
                <a:ea typeface="Montserrat"/>
                <a:cs typeface="Montserrat"/>
                <a:sym typeface="Montserrat"/>
              </a:rPr>
              <a:t>Recommendation</a:t>
            </a:r>
            <a:endParaRPr sz="1800">
              <a:solidFill>
                <a:srgbClr val="262C34"/>
              </a:solidFill>
              <a:highlight>
                <a:srgbClr val="FFFFFF"/>
              </a:highlight>
              <a:latin typeface="Montserrat"/>
              <a:ea typeface="Montserrat"/>
              <a:cs typeface="Montserrat"/>
              <a:sym typeface="Montserrat"/>
            </a:endParaRPr>
          </a:p>
        </p:txBody>
      </p:sp>
      <p:pic>
        <p:nvPicPr>
          <p:cNvPr id="117" name="Google Shape;117;p22"/>
          <p:cNvPicPr preferRelativeResize="0"/>
          <p:nvPr/>
        </p:nvPicPr>
        <p:blipFill>
          <a:blip r:embed="rId4">
            <a:alphaModFix/>
          </a:blip>
          <a:stretch>
            <a:fillRect/>
          </a:stretch>
        </p:blipFill>
        <p:spPr>
          <a:xfrm>
            <a:off x="345800" y="861300"/>
            <a:ext cx="3503480" cy="40809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23"/>
          <p:cNvSpPr txBox="1"/>
          <p:nvPr/>
        </p:nvSpPr>
        <p:spPr>
          <a:xfrm>
            <a:off x="345800" y="234650"/>
            <a:ext cx="8486400" cy="497700"/>
          </a:xfrm>
          <a:prstGeom prst="rect">
            <a:avLst/>
          </a:prstGeom>
          <a:solidFill>
            <a:srgbClr val="93C47D"/>
          </a:solidFill>
          <a:ln>
            <a:noFill/>
          </a:ln>
        </p:spPr>
        <p:txBody>
          <a:bodyPr spcFirstLastPara="1" wrap="square" lIns="91425" tIns="91425" rIns="91425" bIns="91425" anchor="t" anchorCtr="0">
            <a:spAutoFit/>
          </a:bodyPr>
          <a:lstStyle/>
          <a:p>
            <a:pPr marL="0" lvl="0" indent="0" algn="l" rtl="0">
              <a:lnSpc>
                <a:spcPct val="95000"/>
              </a:lnSpc>
              <a:spcBef>
                <a:spcPts val="0"/>
              </a:spcBef>
              <a:spcAft>
                <a:spcPts val="1000"/>
              </a:spcAft>
              <a:buNone/>
            </a:pPr>
            <a:r>
              <a:rPr lang="en" sz="2140" b="1">
                <a:latin typeface="Montserrat"/>
                <a:ea typeface="Montserrat"/>
                <a:cs typeface="Montserrat"/>
                <a:sym typeface="Montserrat"/>
              </a:rPr>
              <a:t>Chronologies in ASP - scoping research   </a:t>
            </a:r>
            <a:endParaRPr sz="2300" b="1">
              <a:latin typeface="Montserrat"/>
              <a:ea typeface="Montserrat"/>
              <a:cs typeface="Montserrat"/>
              <a:sym typeface="Montserrat"/>
            </a:endParaRPr>
          </a:p>
        </p:txBody>
      </p:sp>
      <p:sp>
        <p:nvSpPr>
          <p:cNvPr id="123" name="Google Shape;123;p23"/>
          <p:cNvSpPr txBox="1"/>
          <p:nvPr/>
        </p:nvSpPr>
        <p:spPr>
          <a:xfrm>
            <a:off x="4950975" y="1109400"/>
            <a:ext cx="4070700" cy="780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endParaRPr sz="1800">
              <a:latin typeface="Montserrat"/>
              <a:ea typeface="Montserrat"/>
              <a:cs typeface="Montserrat"/>
              <a:sym typeface="Montserrat"/>
            </a:endParaRPr>
          </a:p>
          <a:p>
            <a:pPr marL="0" lvl="0" indent="0" algn="l" rtl="0">
              <a:lnSpc>
                <a:spcPct val="115000"/>
              </a:lnSpc>
              <a:spcBef>
                <a:spcPts val="0"/>
              </a:spcBef>
              <a:spcAft>
                <a:spcPts val="0"/>
              </a:spcAft>
              <a:buNone/>
            </a:pPr>
            <a:endParaRPr sz="1800">
              <a:latin typeface="Montserrat"/>
              <a:ea typeface="Montserrat"/>
              <a:cs typeface="Montserrat"/>
              <a:sym typeface="Montserrat"/>
            </a:endParaRPr>
          </a:p>
        </p:txBody>
      </p:sp>
      <p:sp>
        <p:nvSpPr>
          <p:cNvPr id="124" name="Google Shape;124;p23"/>
          <p:cNvSpPr txBox="1"/>
          <p:nvPr/>
        </p:nvSpPr>
        <p:spPr>
          <a:xfrm>
            <a:off x="345800" y="1015900"/>
            <a:ext cx="8422800" cy="4191886"/>
          </a:xfrm>
          <a:prstGeom prst="rect">
            <a:avLst/>
          </a:prstGeom>
          <a:noFill/>
          <a:ln>
            <a:noFill/>
          </a:ln>
        </p:spPr>
        <p:txBody>
          <a:bodyPr spcFirstLastPara="1" wrap="square" lIns="91425" tIns="91425" rIns="91425" bIns="91425" anchor="t" anchorCtr="0">
            <a:spAutoFit/>
          </a:bodyPr>
          <a:lstStyle/>
          <a:p>
            <a:pPr marL="457200" lvl="0" indent="-355600" algn="l" rtl="0">
              <a:lnSpc>
                <a:spcPct val="136363"/>
              </a:lnSpc>
              <a:spcBef>
                <a:spcPts val="1000"/>
              </a:spcBef>
              <a:spcAft>
                <a:spcPts val="0"/>
              </a:spcAft>
              <a:buSzPts val="2000"/>
              <a:buFont typeface="Montserrat"/>
              <a:buChar char="●"/>
            </a:pPr>
            <a:r>
              <a:rPr lang="en" sz="2000" dirty="0">
                <a:latin typeface="Montserrat"/>
                <a:ea typeface="Montserrat"/>
                <a:cs typeface="Montserrat"/>
                <a:sym typeface="Montserrat"/>
              </a:rPr>
              <a:t>Consistently identified across inspection reports and numerous other reviews of adult protection activity (including significant case reviews) as an area of improvement.</a:t>
            </a:r>
            <a:endParaRPr sz="2000" dirty="0">
              <a:latin typeface="Montserrat"/>
              <a:ea typeface="Montserrat"/>
              <a:cs typeface="Montserrat"/>
              <a:sym typeface="Montserrat"/>
            </a:endParaRPr>
          </a:p>
          <a:p>
            <a:pPr marL="457200" lvl="0" indent="-355600" algn="l" rtl="0">
              <a:lnSpc>
                <a:spcPct val="136363"/>
              </a:lnSpc>
              <a:spcBef>
                <a:spcPts val="1000"/>
              </a:spcBef>
              <a:spcAft>
                <a:spcPts val="0"/>
              </a:spcAft>
              <a:buSzPts val="2000"/>
              <a:buFont typeface="Montserrat"/>
              <a:buChar char="●"/>
            </a:pPr>
            <a:r>
              <a:rPr lang="en" sz="2000" dirty="0">
                <a:latin typeface="Montserrat"/>
                <a:ea typeface="Montserrat"/>
                <a:cs typeface="Montserrat"/>
                <a:sym typeface="Montserrat"/>
              </a:rPr>
              <a:t>Scoping research</a:t>
            </a:r>
            <a:endParaRPr sz="2000" dirty="0">
              <a:latin typeface="Montserrat"/>
              <a:ea typeface="Montserrat"/>
              <a:cs typeface="Montserrat"/>
              <a:sym typeface="Montserrat"/>
            </a:endParaRPr>
          </a:p>
          <a:p>
            <a:pPr marL="914400" lvl="1" indent="-355600" algn="l" rtl="0">
              <a:lnSpc>
                <a:spcPct val="136363"/>
              </a:lnSpc>
              <a:spcBef>
                <a:spcPts val="1000"/>
              </a:spcBef>
              <a:spcAft>
                <a:spcPts val="0"/>
              </a:spcAft>
              <a:buSzPts val="2000"/>
              <a:buFont typeface="Montserrat"/>
              <a:buChar char="○"/>
            </a:pPr>
            <a:r>
              <a:rPr lang="en" sz="2000" dirty="0">
                <a:latin typeface="Montserrat"/>
                <a:ea typeface="Montserrat"/>
                <a:cs typeface="Montserrat"/>
                <a:sym typeface="Montserrat"/>
              </a:rPr>
              <a:t>interviews - inspectors, health, L&amp;D, expert groups</a:t>
            </a:r>
            <a:endParaRPr sz="2000" dirty="0">
              <a:latin typeface="Montserrat"/>
              <a:ea typeface="Montserrat"/>
              <a:cs typeface="Montserrat"/>
              <a:sym typeface="Montserrat"/>
            </a:endParaRPr>
          </a:p>
          <a:p>
            <a:pPr marL="914400" lvl="1" indent="-355600" algn="l" rtl="0">
              <a:lnSpc>
                <a:spcPct val="136363"/>
              </a:lnSpc>
              <a:spcBef>
                <a:spcPts val="1000"/>
              </a:spcBef>
              <a:spcAft>
                <a:spcPts val="0"/>
              </a:spcAft>
              <a:buSzPts val="2000"/>
              <a:buFont typeface="Montserrat"/>
              <a:buChar char="○"/>
            </a:pPr>
            <a:r>
              <a:rPr lang="en" sz="2000" dirty="0">
                <a:latin typeface="Montserrat"/>
                <a:ea typeface="Montserrat"/>
                <a:cs typeface="Montserrat"/>
                <a:sym typeface="Montserrat"/>
              </a:rPr>
              <a:t>survey - </a:t>
            </a:r>
            <a:r>
              <a:rPr lang="en" sz="2000">
                <a:latin typeface="Montserrat"/>
                <a:ea typeface="Montserrat"/>
                <a:cs typeface="Montserrat"/>
                <a:sym typeface="Montserrat"/>
              </a:rPr>
              <a:t>100 responses</a:t>
            </a:r>
            <a:endParaRPr sz="2000" dirty="0">
              <a:latin typeface="Montserrat"/>
              <a:ea typeface="Montserrat"/>
              <a:cs typeface="Montserrat"/>
              <a:sym typeface="Montserrat"/>
            </a:endParaRPr>
          </a:p>
          <a:p>
            <a:pPr marL="0" lvl="0" indent="0" algn="l" rtl="0">
              <a:spcBef>
                <a:spcPts val="1000"/>
              </a:spcBef>
              <a:spcAft>
                <a:spcPts val="1000"/>
              </a:spcAft>
              <a:buNone/>
            </a:pPr>
            <a:endParaRPr sz="2000" dirty="0">
              <a:latin typeface="Montserrat"/>
              <a:ea typeface="Montserrat"/>
              <a:cs typeface="Montserrat"/>
              <a:sym typeface="Montserra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4"/>
          <p:cNvSpPr txBox="1"/>
          <p:nvPr/>
        </p:nvSpPr>
        <p:spPr>
          <a:xfrm>
            <a:off x="345800" y="234650"/>
            <a:ext cx="8486400" cy="521100"/>
          </a:xfrm>
          <a:prstGeom prst="rect">
            <a:avLst/>
          </a:prstGeom>
          <a:solidFill>
            <a:srgbClr val="93C47D"/>
          </a:solidFill>
          <a:ln>
            <a:noFill/>
          </a:ln>
        </p:spPr>
        <p:txBody>
          <a:bodyPr spcFirstLastPara="1" wrap="square" lIns="91425" tIns="91425" rIns="91425" bIns="91425" anchor="t" anchorCtr="0">
            <a:spAutoFit/>
          </a:bodyPr>
          <a:lstStyle/>
          <a:p>
            <a:pPr marL="0" lvl="0" indent="0" algn="l" rtl="0">
              <a:lnSpc>
                <a:spcPct val="95000"/>
              </a:lnSpc>
              <a:spcBef>
                <a:spcPts val="0"/>
              </a:spcBef>
              <a:spcAft>
                <a:spcPts val="1000"/>
              </a:spcAft>
              <a:buNone/>
            </a:pPr>
            <a:r>
              <a:rPr lang="en" sz="2300" b="1">
                <a:latin typeface="Montserrat"/>
                <a:ea typeface="Montserrat"/>
                <a:cs typeface="Montserrat"/>
                <a:sym typeface="Montserrat"/>
              </a:rPr>
              <a:t>Findings</a:t>
            </a:r>
            <a:endParaRPr sz="2300" b="1">
              <a:latin typeface="Montserrat"/>
              <a:ea typeface="Montserrat"/>
              <a:cs typeface="Montserrat"/>
              <a:sym typeface="Montserrat"/>
            </a:endParaRPr>
          </a:p>
        </p:txBody>
      </p:sp>
      <p:sp>
        <p:nvSpPr>
          <p:cNvPr id="130" name="Google Shape;130;p24"/>
          <p:cNvSpPr txBox="1"/>
          <p:nvPr/>
        </p:nvSpPr>
        <p:spPr>
          <a:xfrm>
            <a:off x="4975000" y="945350"/>
            <a:ext cx="3395700" cy="492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endParaRPr sz="2000">
              <a:solidFill>
                <a:srgbClr val="595959"/>
              </a:solidFill>
            </a:endParaRPr>
          </a:p>
        </p:txBody>
      </p:sp>
      <p:sp>
        <p:nvSpPr>
          <p:cNvPr id="131" name="Google Shape;131;p24"/>
          <p:cNvSpPr txBox="1"/>
          <p:nvPr/>
        </p:nvSpPr>
        <p:spPr>
          <a:xfrm>
            <a:off x="4512600" y="817050"/>
            <a:ext cx="4190700" cy="3981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latin typeface="Montserrat"/>
                <a:ea typeface="Montserrat"/>
                <a:cs typeface="Montserrat"/>
                <a:sym typeface="Montserrat"/>
              </a:rPr>
              <a:t>Challenges</a:t>
            </a:r>
            <a:endParaRPr sz="1800">
              <a:latin typeface="Montserrat"/>
              <a:ea typeface="Montserrat"/>
              <a:cs typeface="Montserrat"/>
              <a:sym typeface="Montserrat"/>
            </a:endParaRPr>
          </a:p>
          <a:p>
            <a:pPr marL="457200" lvl="0" indent="-342900" algn="l" rtl="0">
              <a:spcBef>
                <a:spcPts val="0"/>
              </a:spcBef>
              <a:spcAft>
                <a:spcPts val="0"/>
              </a:spcAft>
              <a:buSzPts val="1800"/>
              <a:buFont typeface="Montserrat"/>
              <a:buChar char="●"/>
            </a:pPr>
            <a:r>
              <a:rPr lang="en" sz="1800">
                <a:latin typeface="Montserrat"/>
                <a:ea typeface="Montserrat"/>
                <a:cs typeface="Montserrat"/>
                <a:sym typeface="Montserrat"/>
              </a:rPr>
              <a:t>Time</a:t>
            </a:r>
            <a:endParaRPr sz="1800">
              <a:latin typeface="Montserrat"/>
              <a:ea typeface="Montserrat"/>
              <a:cs typeface="Montserrat"/>
              <a:sym typeface="Montserrat"/>
            </a:endParaRPr>
          </a:p>
          <a:p>
            <a:pPr marL="457200" lvl="0" indent="-342900" algn="l" rtl="0">
              <a:spcBef>
                <a:spcPts val="1000"/>
              </a:spcBef>
              <a:spcAft>
                <a:spcPts val="0"/>
              </a:spcAft>
              <a:buSzPts val="1800"/>
              <a:buFont typeface="Montserrat"/>
              <a:buChar char="●"/>
            </a:pPr>
            <a:r>
              <a:rPr lang="en" sz="1800">
                <a:latin typeface="Montserrat"/>
                <a:ea typeface="Montserrat"/>
                <a:cs typeface="Montserrat"/>
                <a:sym typeface="Montserrat"/>
              </a:rPr>
              <a:t>IT</a:t>
            </a:r>
            <a:endParaRPr sz="1800">
              <a:latin typeface="Montserrat"/>
              <a:ea typeface="Montserrat"/>
              <a:cs typeface="Montserrat"/>
              <a:sym typeface="Montserrat"/>
            </a:endParaRPr>
          </a:p>
          <a:p>
            <a:pPr marL="457200" lvl="0" indent="-342900" algn="l" rtl="0">
              <a:spcBef>
                <a:spcPts val="1000"/>
              </a:spcBef>
              <a:spcAft>
                <a:spcPts val="0"/>
              </a:spcAft>
              <a:buSzPts val="1800"/>
              <a:buFont typeface="Montserrat"/>
              <a:buChar char="●"/>
            </a:pPr>
            <a:r>
              <a:rPr lang="en" sz="1800">
                <a:latin typeface="Montserrat"/>
                <a:ea typeface="Montserrat"/>
                <a:cs typeface="Montserrat"/>
                <a:sym typeface="Montserrat"/>
              </a:rPr>
              <a:t>Information sharing / access</a:t>
            </a:r>
            <a:endParaRPr sz="1800">
              <a:latin typeface="Montserrat"/>
              <a:ea typeface="Montserrat"/>
              <a:cs typeface="Montserrat"/>
              <a:sym typeface="Montserrat"/>
            </a:endParaRPr>
          </a:p>
          <a:p>
            <a:pPr marL="457200" lvl="0" indent="-342900" algn="l" rtl="0">
              <a:spcBef>
                <a:spcPts val="1000"/>
              </a:spcBef>
              <a:spcAft>
                <a:spcPts val="0"/>
              </a:spcAft>
              <a:buSzPts val="1800"/>
              <a:buFont typeface="Montserrat"/>
              <a:buChar char="●"/>
            </a:pPr>
            <a:r>
              <a:rPr lang="en" sz="1800">
                <a:latin typeface="Montserrat"/>
                <a:ea typeface="Montserrat"/>
                <a:cs typeface="Montserrat"/>
                <a:sym typeface="Montserrat"/>
              </a:rPr>
              <a:t>Training </a:t>
            </a:r>
            <a:endParaRPr sz="1800">
              <a:latin typeface="Montserrat"/>
              <a:ea typeface="Montserrat"/>
              <a:cs typeface="Montserrat"/>
              <a:sym typeface="Montserrat"/>
            </a:endParaRPr>
          </a:p>
          <a:p>
            <a:pPr marL="457200" lvl="0" indent="-342900" algn="l" rtl="0">
              <a:spcBef>
                <a:spcPts val="1000"/>
              </a:spcBef>
              <a:spcAft>
                <a:spcPts val="0"/>
              </a:spcAft>
              <a:buSzPts val="1800"/>
              <a:buFont typeface="Montserrat"/>
              <a:buChar char="●"/>
            </a:pPr>
            <a:r>
              <a:rPr lang="en" sz="1800">
                <a:latin typeface="Montserrat"/>
                <a:ea typeface="Montserrat"/>
                <a:cs typeface="Montserrat"/>
                <a:sym typeface="Montserrat"/>
              </a:rPr>
              <a:t>Lack of significant events</a:t>
            </a:r>
            <a:endParaRPr sz="1800">
              <a:latin typeface="Montserrat"/>
              <a:ea typeface="Montserrat"/>
              <a:cs typeface="Montserrat"/>
              <a:sym typeface="Montserrat"/>
            </a:endParaRPr>
          </a:p>
          <a:p>
            <a:pPr marL="457200" lvl="0" indent="-342900" algn="l" rtl="0">
              <a:spcBef>
                <a:spcPts val="1000"/>
              </a:spcBef>
              <a:spcAft>
                <a:spcPts val="0"/>
              </a:spcAft>
              <a:buSzPts val="1800"/>
              <a:buFont typeface="Montserrat"/>
              <a:buChar char="●"/>
            </a:pPr>
            <a:r>
              <a:rPr lang="en" sz="1800">
                <a:latin typeface="Montserrat"/>
                <a:ea typeface="Montserrat"/>
                <a:cs typeface="Montserrat"/>
                <a:sym typeface="Montserrat"/>
              </a:rPr>
              <a:t>Lack of analysis</a:t>
            </a:r>
            <a:endParaRPr sz="1800">
              <a:latin typeface="Montserrat"/>
              <a:ea typeface="Montserrat"/>
              <a:cs typeface="Montserrat"/>
              <a:sym typeface="Montserrat"/>
            </a:endParaRPr>
          </a:p>
          <a:p>
            <a:pPr marL="457200" lvl="0" indent="-342900" algn="l" rtl="0">
              <a:spcBef>
                <a:spcPts val="1000"/>
              </a:spcBef>
              <a:spcAft>
                <a:spcPts val="0"/>
              </a:spcAft>
              <a:buSzPts val="1800"/>
              <a:buFont typeface="Montserrat"/>
              <a:buChar char="●"/>
            </a:pPr>
            <a:r>
              <a:rPr lang="en" sz="1800">
                <a:latin typeface="Montserrat"/>
                <a:ea typeface="Montserrat"/>
                <a:cs typeface="Montserrat"/>
                <a:sym typeface="Montserrat"/>
              </a:rPr>
              <a:t>Out of date</a:t>
            </a:r>
            <a:endParaRPr sz="1800">
              <a:latin typeface="Montserrat"/>
              <a:ea typeface="Montserrat"/>
              <a:cs typeface="Montserrat"/>
              <a:sym typeface="Montserrat"/>
            </a:endParaRPr>
          </a:p>
          <a:p>
            <a:pPr marL="457200" lvl="0" indent="-342900" algn="l" rtl="0">
              <a:spcBef>
                <a:spcPts val="1000"/>
              </a:spcBef>
              <a:spcAft>
                <a:spcPts val="0"/>
              </a:spcAft>
              <a:buSzPts val="1800"/>
              <a:buFont typeface="Montserrat"/>
              <a:buChar char="●"/>
            </a:pPr>
            <a:r>
              <a:rPr lang="en" sz="1800">
                <a:latin typeface="Montserrat"/>
                <a:ea typeface="Montserrat"/>
                <a:cs typeface="Montserrat"/>
                <a:sym typeface="Montserrat"/>
              </a:rPr>
              <a:t>Inconsistencies</a:t>
            </a:r>
            <a:endParaRPr sz="1800">
              <a:latin typeface="Montserrat"/>
              <a:ea typeface="Montserrat"/>
              <a:cs typeface="Montserrat"/>
              <a:sym typeface="Montserrat"/>
            </a:endParaRPr>
          </a:p>
          <a:p>
            <a:pPr marL="457200" lvl="0" indent="-342900" algn="l" rtl="0">
              <a:spcBef>
                <a:spcPts val="1000"/>
              </a:spcBef>
              <a:spcAft>
                <a:spcPts val="1000"/>
              </a:spcAft>
              <a:buSzPts val="1800"/>
              <a:buFont typeface="Montserrat"/>
              <a:buChar char="●"/>
            </a:pPr>
            <a:r>
              <a:rPr lang="en" sz="1800">
                <a:latin typeface="Montserrat"/>
                <a:ea typeface="Montserrat"/>
                <a:cs typeface="Montserrat"/>
                <a:sym typeface="Montserrat"/>
              </a:rPr>
              <a:t>Lack of oversight &amp; QA</a:t>
            </a:r>
            <a:endParaRPr sz="1800">
              <a:latin typeface="Montserrat"/>
              <a:ea typeface="Montserrat"/>
              <a:cs typeface="Montserrat"/>
              <a:sym typeface="Montserrat"/>
            </a:endParaRPr>
          </a:p>
        </p:txBody>
      </p:sp>
      <p:sp>
        <p:nvSpPr>
          <p:cNvPr id="132" name="Google Shape;132;p24"/>
          <p:cNvSpPr txBox="1"/>
          <p:nvPr/>
        </p:nvSpPr>
        <p:spPr>
          <a:xfrm>
            <a:off x="345800" y="1026550"/>
            <a:ext cx="4074300" cy="3663300"/>
          </a:xfrm>
          <a:prstGeom prst="rect">
            <a:avLst/>
          </a:prstGeom>
          <a:noFill/>
          <a:ln>
            <a:noFill/>
          </a:ln>
        </p:spPr>
        <p:txBody>
          <a:bodyPr spcFirstLastPara="1" wrap="square" lIns="91425" tIns="91425" rIns="91425" bIns="91425" anchor="t" anchorCtr="0">
            <a:spAutoFit/>
          </a:bodyPr>
          <a:lstStyle/>
          <a:p>
            <a:pPr marL="457200" lvl="0" indent="-342900" algn="l" rtl="0">
              <a:spcBef>
                <a:spcPts val="0"/>
              </a:spcBef>
              <a:spcAft>
                <a:spcPts val="0"/>
              </a:spcAft>
              <a:buSzPts val="1800"/>
              <a:buFont typeface="Montserrat"/>
              <a:buChar char="●"/>
            </a:pPr>
            <a:r>
              <a:rPr lang="en" sz="1800">
                <a:latin typeface="Montserrat"/>
                <a:ea typeface="Montserrat"/>
                <a:cs typeface="Montserrat"/>
                <a:sym typeface="Montserrat"/>
              </a:rPr>
              <a:t>Value is understood </a:t>
            </a:r>
            <a:endParaRPr sz="1800">
              <a:latin typeface="Montserrat"/>
              <a:ea typeface="Montserrat"/>
              <a:cs typeface="Montserrat"/>
              <a:sym typeface="Montserrat"/>
            </a:endParaRPr>
          </a:p>
          <a:p>
            <a:pPr marL="457200" lvl="0" indent="-342900" algn="l" rtl="0">
              <a:spcBef>
                <a:spcPts val="1000"/>
              </a:spcBef>
              <a:spcAft>
                <a:spcPts val="0"/>
              </a:spcAft>
              <a:buSzPts val="1800"/>
              <a:buFont typeface="Montserrat"/>
              <a:buChar char="●"/>
            </a:pPr>
            <a:r>
              <a:rPr lang="en" sz="1800">
                <a:latin typeface="Montserrat"/>
                <a:ea typeface="Montserrat"/>
                <a:cs typeface="Montserrat"/>
                <a:sym typeface="Montserrat"/>
              </a:rPr>
              <a:t>Guidance is familiar </a:t>
            </a:r>
            <a:endParaRPr sz="1800">
              <a:latin typeface="Montserrat"/>
              <a:ea typeface="Montserrat"/>
              <a:cs typeface="Montserrat"/>
              <a:sym typeface="Montserrat"/>
            </a:endParaRPr>
          </a:p>
          <a:p>
            <a:pPr marL="457200" lvl="0" indent="-342900" algn="l" rtl="0">
              <a:spcBef>
                <a:spcPts val="1000"/>
              </a:spcBef>
              <a:spcAft>
                <a:spcPts val="0"/>
              </a:spcAft>
              <a:buSzPts val="1800"/>
              <a:buFont typeface="Montserrat"/>
              <a:buChar char="●"/>
            </a:pPr>
            <a:r>
              <a:rPr lang="en" sz="1800">
                <a:latin typeface="Montserrat"/>
                <a:ea typeface="Montserrat"/>
                <a:cs typeface="Montserrat"/>
                <a:sym typeface="Montserrat"/>
              </a:rPr>
              <a:t>Some are confident </a:t>
            </a:r>
            <a:endParaRPr sz="1800">
              <a:latin typeface="Montserrat"/>
              <a:ea typeface="Montserrat"/>
              <a:cs typeface="Montserrat"/>
              <a:sym typeface="Montserrat"/>
            </a:endParaRPr>
          </a:p>
          <a:p>
            <a:pPr marL="457200" lvl="0" indent="-342900" algn="l" rtl="0">
              <a:spcBef>
                <a:spcPts val="1000"/>
              </a:spcBef>
              <a:spcAft>
                <a:spcPts val="0"/>
              </a:spcAft>
              <a:buSzPts val="1800"/>
              <a:buFont typeface="Montserrat"/>
              <a:buChar char="●"/>
            </a:pPr>
            <a:r>
              <a:rPr lang="en" sz="1800">
                <a:latin typeface="Montserrat"/>
                <a:ea typeface="Montserrat"/>
                <a:cs typeface="Montserrat"/>
                <a:sym typeface="Montserrat"/>
              </a:rPr>
              <a:t>Templates exist </a:t>
            </a:r>
            <a:endParaRPr sz="1800">
              <a:latin typeface="Montserrat"/>
              <a:ea typeface="Montserrat"/>
              <a:cs typeface="Montserrat"/>
              <a:sym typeface="Montserrat"/>
            </a:endParaRPr>
          </a:p>
          <a:p>
            <a:pPr marL="457200" lvl="0" indent="-342900" algn="l" rtl="0">
              <a:spcBef>
                <a:spcPts val="1000"/>
              </a:spcBef>
              <a:spcAft>
                <a:spcPts val="0"/>
              </a:spcAft>
              <a:buSzPts val="1800"/>
              <a:buFont typeface="Montserrat"/>
              <a:buChar char="●"/>
            </a:pPr>
            <a:r>
              <a:rPr lang="en" sz="1800">
                <a:latin typeface="Montserrat"/>
                <a:ea typeface="Montserrat"/>
                <a:cs typeface="Montserrat"/>
                <a:sym typeface="Montserrat"/>
              </a:rPr>
              <a:t>Some have had specific training </a:t>
            </a:r>
            <a:endParaRPr sz="1800">
              <a:latin typeface="Montserrat"/>
              <a:ea typeface="Montserrat"/>
              <a:cs typeface="Montserrat"/>
              <a:sym typeface="Montserrat"/>
            </a:endParaRPr>
          </a:p>
          <a:p>
            <a:pPr marL="457200" lvl="0" indent="-342900" algn="l" rtl="0">
              <a:spcBef>
                <a:spcPts val="1000"/>
              </a:spcBef>
              <a:spcAft>
                <a:spcPts val="0"/>
              </a:spcAft>
              <a:buSzPts val="1800"/>
              <a:buFont typeface="Montserrat"/>
              <a:buChar char="●"/>
            </a:pPr>
            <a:r>
              <a:rPr lang="en" sz="1800">
                <a:latin typeface="Montserrat"/>
                <a:ea typeface="Montserrat"/>
                <a:cs typeface="Montserrat"/>
                <a:sym typeface="Montserrat"/>
              </a:rPr>
              <a:t>Little evidence of involvement of the supported person</a:t>
            </a:r>
            <a:endParaRPr sz="1800">
              <a:latin typeface="Montserrat"/>
              <a:ea typeface="Montserrat"/>
              <a:cs typeface="Montserrat"/>
              <a:sym typeface="Montserrat"/>
            </a:endParaRPr>
          </a:p>
          <a:p>
            <a:pPr marL="0" lvl="0" indent="0" algn="l" rtl="0">
              <a:spcBef>
                <a:spcPts val="1000"/>
              </a:spcBef>
              <a:spcAft>
                <a:spcPts val="0"/>
              </a:spcAft>
              <a:buNone/>
            </a:pPr>
            <a:endParaRPr>
              <a:latin typeface="Montserrat"/>
              <a:ea typeface="Montserrat"/>
              <a:cs typeface="Montserrat"/>
              <a:sym typeface="Montserra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5"/>
          <p:cNvSpPr txBox="1"/>
          <p:nvPr/>
        </p:nvSpPr>
        <p:spPr>
          <a:xfrm>
            <a:off x="345800" y="234650"/>
            <a:ext cx="8486400" cy="497700"/>
          </a:xfrm>
          <a:prstGeom prst="rect">
            <a:avLst/>
          </a:prstGeom>
          <a:solidFill>
            <a:srgbClr val="93C47D"/>
          </a:solidFill>
          <a:ln>
            <a:noFill/>
          </a:ln>
        </p:spPr>
        <p:txBody>
          <a:bodyPr spcFirstLastPara="1" wrap="square" lIns="91425" tIns="91425" rIns="91425" bIns="91425" anchor="t" anchorCtr="0">
            <a:spAutoFit/>
          </a:bodyPr>
          <a:lstStyle/>
          <a:p>
            <a:pPr marL="0" lvl="0" indent="0" algn="l" rtl="0">
              <a:lnSpc>
                <a:spcPct val="95000"/>
              </a:lnSpc>
              <a:spcBef>
                <a:spcPts val="0"/>
              </a:spcBef>
              <a:spcAft>
                <a:spcPts val="1000"/>
              </a:spcAft>
              <a:buNone/>
            </a:pPr>
            <a:r>
              <a:rPr lang="en" sz="2140" b="1">
                <a:latin typeface="Montserrat"/>
                <a:ea typeface="Montserrat"/>
                <a:cs typeface="Montserrat"/>
                <a:sym typeface="Montserrat"/>
              </a:rPr>
              <a:t>Next steps    </a:t>
            </a:r>
            <a:endParaRPr sz="2300" b="1">
              <a:latin typeface="Montserrat"/>
              <a:ea typeface="Montserrat"/>
              <a:cs typeface="Montserrat"/>
              <a:sym typeface="Montserrat"/>
            </a:endParaRPr>
          </a:p>
        </p:txBody>
      </p:sp>
      <p:sp>
        <p:nvSpPr>
          <p:cNvPr id="138" name="Google Shape;138;p25"/>
          <p:cNvSpPr txBox="1"/>
          <p:nvPr/>
        </p:nvSpPr>
        <p:spPr>
          <a:xfrm>
            <a:off x="4950975" y="1109400"/>
            <a:ext cx="4070700" cy="780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endParaRPr sz="1800">
              <a:latin typeface="Montserrat"/>
              <a:ea typeface="Montserrat"/>
              <a:cs typeface="Montserrat"/>
              <a:sym typeface="Montserrat"/>
            </a:endParaRPr>
          </a:p>
          <a:p>
            <a:pPr marL="0" lvl="0" indent="0" algn="l" rtl="0">
              <a:lnSpc>
                <a:spcPct val="115000"/>
              </a:lnSpc>
              <a:spcBef>
                <a:spcPts val="0"/>
              </a:spcBef>
              <a:spcAft>
                <a:spcPts val="0"/>
              </a:spcAft>
              <a:buNone/>
            </a:pPr>
            <a:endParaRPr sz="1800">
              <a:latin typeface="Montserrat"/>
              <a:ea typeface="Montserrat"/>
              <a:cs typeface="Montserrat"/>
              <a:sym typeface="Montserrat"/>
            </a:endParaRPr>
          </a:p>
        </p:txBody>
      </p:sp>
      <p:sp>
        <p:nvSpPr>
          <p:cNvPr id="139" name="Google Shape;139;p25"/>
          <p:cNvSpPr txBox="1"/>
          <p:nvPr/>
        </p:nvSpPr>
        <p:spPr>
          <a:xfrm>
            <a:off x="345800" y="780625"/>
            <a:ext cx="8422800" cy="3652500"/>
          </a:xfrm>
          <a:prstGeom prst="rect">
            <a:avLst/>
          </a:prstGeom>
          <a:noFill/>
          <a:ln>
            <a:noFill/>
          </a:ln>
        </p:spPr>
        <p:txBody>
          <a:bodyPr spcFirstLastPara="1" wrap="square" lIns="91425" tIns="91425" rIns="91425" bIns="91425" anchor="t" anchorCtr="0">
            <a:spAutoFit/>
          </a:bodyPr>
          <a:lstStyle/>
          <a:p>
            <a:pPr marL="457200" lvl="0" indent="-355600" algn="l" rtl="0">
              <a:lnSpc>
                <a:spcPct val="136363"/>
              </a:lnSpc>
              <a:spcBef>
                <a:spcPts val="1000"/>
              </a:spcBef>
              <a:spcAft>
                <a:spcPts val="0"/>
              </a:spcAft>
              <a:buSzPts val="2000"/>
              <a:buFont typeface="Montserrat"/>
              <a:buChar char="●"/>
            </a:pPr>
            <a:r>
              <a:rPr lang="en" sz="2000">
                <a:latin typeface="Montserrat"/>
                <a:ea typeface="Montserrat"/>
                <a:cs typeface="Montserrat"/>
                <a:sym typeface="Montserrat"/>
              </a:rPr>
              <a:t>Co-design and exploration of suggested interventions with ASP groups including: </a:t>
            </a:r>
            <a:endParaRPr sz="2000">
              <a:latin typeface="Montserrat"/>
              <a:ea typeface="Montserrat"/>
              <a:cs typeface="Montserrat"/>
              <a:sym typeface="Montserrat"/>
            </a:endParaRPr>
          </a:p>
          <a:p>
            <a:pPr marL="914400" lvl="1" indent="-355600" algn="l" rtl="0">
              <a:lnSpc>
                <a:spcPct val="136363"/>
              </a:lnSpc>
              <a:spcBef>
                <a:spcPts val="1000"/>
              </a:spcBef>
              <a:spcAft>
                <a:spcPts val="0"/>
              </a:spcAft>
              <a:buSzPts val="2000"/>
              <a:buFont typeface="Montserrat"/>
              <a:buChar char="○"/>
            </a:pPr>
            <a:r>
              <a:rPr lang="en" sz="2000">
                <a:latin typeface="Montserrat"/>
                <a:ea typeface="Montserrat"/>
                <a:cs typeface="Montserrat"/>
                <a:sym typeface="Montserrat"/>
              </a:rPr>
              <a:t>Network and peer support </a:t>
            </a:r>
            <a:endParaRPr sz="2000">
              <a:latin typeface="Montserrat"/>
              <a:ea typeface="Montserrat"/>
              <a:cs typeface="Montserrat"/>
              <a:sym typeface="Montserrat"/>
            </a:endParaRPr>
          </a:p>
          <a:p>
            <a:pPr marL="914400" lvl="1" indent="-355600" algn="l" rtl="0">
              <a:lnSpc>
                <a:spcPct val="136363"/>
              </a:lnSpc>
              <a:spcBef>
                <a:spcPts val="1000"/>
              </a:spcBef>
              <a:spcAft>
                <a:spcPts val="0"/>
              </a:spcAft>
              <a:buSzPts val="2000"/>
              <a:buFont typeface="Montserrat"/>
              <a:buChar char="○"/>
            </a:pPr>
            <a:r>
              <a:rPr lang="en" sz="2000">
                <a:latin typeface="Montserrat"/>
                <a:ea typeface="Montserrat"/>
                <a:cs typeface="Montserrat"/>
                <a:sym typeface="Montserrat"/>
              </a:rPr>
              <a:t>Online repository of resources </a:t>
            </a:r>
            <a:endParaRPr sz="2000">
              <a:latin typeface="Montserrat"/>
              <a:ea typeface="Montserrat"/>
              <a:cs typeface="Montserrat"/>
              <a:sym typeface="Montserrat"/>
            </a:endParaRPr>
          </a:p>
          <a:p>
            <a:pPr marL="914400" lvl="1" indent="-355600" algn="l" rtl="0">
              <a:lnSpc>
                <a:spcPct val="136363"/>
              </a:lnSpc>
              <a:spcBef>
                <a:spcPts val="1000"/>
              </a:spcBef>
              <a:spcAft>
                <a:spcPts val="0"/>
              </a:spcAft>
              <a:buSzPts val="2000"/>
              <a:buFont typeface="Montserrat"/>
              <a:buChar char="○"/>
            </a:pPr>
            <a:r>
              <a:rPr lang="en" sz="2000">
                <a:latin typeface="Montserrat"/>
                <a:ea typeface="Montserrat"/>
                <a:cs typeface="Montserrat"/>
                <a:sym typeface="Montserrat"/>
              </a:rPr>
              <a:t>Health check tool</a:t>
            </a:r>
            <a:endParaRPr sz="2000">
              <a:latin typeface="Montserrat"/>
              <a:ea typeface="Montserrat"/>
              <a:cs typeface="Montserrat"/>
              <a:sym typeface="Montserrat"/>
            </a:endParaRPr>
          </a:p>
          <a:p>
            <a:pPr marL="914400" lvl="1" indent="-355600" algn="l" rtl="0">
              <a:lnSpc>
                <a:spcPct val="136363"/>
              </a:lnSpc>
              <a:spcBef>
                <a:spcPts val="1000"/>
              </a:spcBef>
              <a:spcAft>
                <a:spcPts val="0"/>
              </a:spcAft>
              <a:buSzPts val="2000"/>
              <a:buFont typeface="Montserrat"/>
              <a:buChar char="○"/>
            </a:pPr>
            <a:r>
              <a:rPr lang="en" sz="2000">
                <a:latin typeface="Montserrat"/>
                <a:ea typeface="Montserrat"/>
                <a:cs typeface="Montserrat"/>
                <a:sym typeface="Montserrat"/>
              </a:rPr>
              <a:t>Analysis in chronologies module </a:t>
            </a:r>
            <a:endParaRPr sz="2000">
              <a:latin typeface="Montserrat"/>
              <a:ea typeface="Montserrat"/>
              <a:cs typeface="Montserrat"/>
              <a:sym typeface="Montserrat"/>
            </a:endParaRPr>
          </a:p>
          <a:p>
            <a:pPr marL="914400" lvl="1" indent="-355600" algn="l" rtl="0">
              <a:lnSpc>
                <a:spcPct val="136363"/>
              </a:lnSpc>
              <a:spcBef>
                <a:spcPts val="1000"/>
              </a:spcBef>
              <a:spcAft>
                <a:spcPts val="1000"/>
              </a:spcAft>
              <a:buSzPts val="2000"/>
              <a:buFont typeface="Montserrat"/>
              <a:buChar char="○"/>
            </a:pPr>
            <a:r>
              <a:rPr lang="en" sz="2000">
                <a:latin typeface="Montserrat"/>
                <a:ea typeface="Montserrat"/>
                <a:cs typeface="Montserrat"/>
                <a:sym typeface="Montserrat"/>
              </a:rPr>
              <a:t>Project work: innovation &amp; service design</a:t>
            </a:r>
            <a:endParaRPr sz="2000">
              <a:latin typeface="Montserrat"/>
              <a:ea typeface="Montserrat"/>
              <a:cs typeface="Montserrat"/>
              <a:sym typeface="Montserra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6"/>
          <p:cNvSpPr txBox="1"/>
          <p:nvPr/>
        </p:nvSpPr>
        <p:spPr>
          <a:xfrm>
            <a:off x="4950975" y="1109400"/>
            <a:ext cx="4070700" cy="780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endParaRPr sz="1800">
              <a:latin typeface="Montserrat"/>
              <a:ea typeface="Montserrat"/>
              <a:cs typeface="Montserrat"/>
              <a:sym typeface="Montserrat"/>
            </a:endParaRPr>
          </a:p>
          <a:p>
            <a:pPr marL="0" lvl="0" indent="0" algn="l" rtl="0">
              <a:lnSpc>
                <a:spcPct val="115000"/>
              </a:lnSpc>
              <a:spcBef>
                <a:spcPts val="0"/>
              </a:spcBef>
              <a:spcAft>
                <a:spcPts val="0"/>
              </a:spcAft>
              <a:buNone/>
            </a:pPr>
            <a:endParaRPr sz="1800">
              <a:latin typeface="Montserrat"/>
              <a:ea typeface="Montserrat"/>
              <a:cs typeface="Montserrat"/>
              <a:sym typeface="Montserrat"/>
            </a:endParaRPr>
          </a:p>
        </p:txBody>
      </p:sp>
      <p:sp>
        <p:nvSpPr>
          <p:cNvPr id="145" name="Google Shape;145;p26"/>
          <p:cNvSpPr txBox="1"/>
          <p:nvPr/>
        </p:nvSpPr>
        <p:spPr>
          <a:xfrm>
            <a:off x="345800" y="1015900"/>
            <a:ext cx="84228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1000"/>
              </a:spcAft>
              <a:buNone/>
            </a:pPr>
            <a:endParaRPr sz="2000">
              <a:latin typeface="Montserrat"/>
              <a:ea typeface="Montserrat"/>
              <a:cs typeface="Montserrat"/>
              <a:sym typeface="Montserrat"/>
            </a:endParaRPr>
          </a:p>
        </p:txBody>
      </p:sp>
      <p:pic>
        <p:nvPicPr>
          <p:cNvPr id="146" name="Google Shape;146;p26"/>
          <p:cNvPicPr preferRelativeResize="0"/>
          <p:nvPr/>
        </p:nvPicPr>
        <p:blipFill>
          <a:blip r:embed="rId3">
            <a:alphaModFix/>
          </a:blip>
          <a:stretch>
            <a:fillRect/>
          </a:stretch>
        </p:blipFill>
        <p:spPr>
          <a:xfrm>
            <a:off x="495050" y="224225"/>
            <a:ext cx="8124301" cy="456541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pic>
        <p:nvPicPr>
          <p:cNvPr id="151" name="Google Shape;151;p27"/>
          <p:cNvPicPr preferRelativeResize="0"/>
          <p:nvPr/>
        </p:nvPicPr>
        <p:blipFill rotWithShape="1">
          <a:blip r:embed="rId3">
            <a:alphaModFix/>
          </a:blip>
          <a:srcRect r="46395"/>
          <a:stretch/>
        </p:blipFill>
        <p:spPr>
          <a:xfrm>
            <a:off x="0" y="0"/>
            <a:ext cx="9144000" cy="5685976"/>
          </a:xfrm>
          <a:prstGeom prst="rect">
            <a:avLst/>
          </a:prstGeom>
          <a:noFill/>
          <a:ln>
            <a:noFill/>
          </a:ln>
        </p:spPr>
      </p:pic>
      <p:sp>
        <p:nvSpPr>
          <p:cNvPr id="152" name="Google Shape;152;p27"/>
          <p:cNvSpPr txBox="1">
            <a:spLocks noGrp="1"/>
          </p:cNvSpPr>
          <p:nvPr>
            <p:ph type="ctrTitle" idx="4294967295"/>
          </p:nvPr>
        </p:nvSpPr>
        <p:spPr>
          <a:xfrm>
            <a:off x="1761850" y="2406000"/>
            <a:ext cx="7145700" cy="1416000"/>
          </a:xfrm>
          <a:prstGeom prst="rect">
            <a:avLst/>
          </a:prstGeom>
          <a:noFill/>
        </p:spPr>
        <p:txBody>
          <a:bodyPr spcFirstLastPara="1" wrap="square" lIns="91425" tIns="91425" rIns="91425" bIns="91425" anchor="t" anchorCtr="0">
            <a:normAutofit fontScale="90000"/>
          </a:bodyPr>
          <a:lstStyle/>
          <a:p>
            <a:pPr marL="0" lvl="0" indent="0" algn="l" rtl="0">
              <a:spcBef>
                <a:spcPts val="0"/>
              </a:spcBef>
              <a:spcAft>
                <a:spcPts val="0"/>
              </a:spcAft>
              <a:buSzPct val="38142"/>
              <a:buNone/>
            </a:pPr>
            <a:r>
              <a:rPr lang="en" sz="2595" u="sng">
                <a:solidFill>
                  <a:srgbClr val="262C34"/>
                </a:solidFill>
                <a:highlight>
                  <a:schemeClr val="lt1"/>
                </a:highlight>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www.iriss.org.uk</a:t>
            </a:r>
            <a:endParaRPr sz="2817">
              <a:solidFill>
                <a:srgbClr val="262C34"/>
              </a:solidFill>
              <a:highlight>
                <a:schemeClr val="lt1"/>
              </a:highlight>
              <a:latin typeface="Montserrat"/>
              <a:ea typeface="Montserrat"/>
              <a:cs typeface="Montserrat"/>
              <a:sym typeface="Montserrat"/>
            </a:endParaRPr>
          </a:p>
          <a:p>
            <a:pPr marL="0" lvl="0" indent="0" algn="l" rtl="0">
              <a:spcBef>
                <a:spcPts val="0"/>
              </a:spcBef>
              <a:spcAft>
                <a:spcPts val="0"/>
              </a:spcAft>
              <a:buSzPct val="39848"/>
              <a:buNone/>
            </a:pPr>
            <a:endParaRPr sz="2484">
              <a:solidFill>
                <a:schemeClr val="dk2"/>
              </a:solidFill>
              <a:highlight>
                <a:schemeClr val="lt1"/>
              </a:highlight>
              <a:latin typeface="Montserrat"/>
              <a:ea typeface="Montserrat"/>
              <a:cs typeface="Montserrat"/>
              <a:sym typeface="Montserrat"/>
            </a:endParaRPr>
          </a:p>
          <a:p>
            <a:pPr marL="0" lvl="0" indent="0" algn="l" rtl="0">
              <a:spcBef>
                <a:spcPts val="0"/>
              </a:spcBef>
              <a:spcAft>
                <a:spcPts val="0"/>
              </a:spcAft>
              <a:buSzPct val="46022"/>
              <a:buNone/>
            </a:pPr>
            <a:r>
              <a:rPr lang="en" sz="2151" u="sng">
                <a:solidFill>
                  <a:srgbClr val="262C34"/>
                </a:solidFill>
                <a:highlight>
                  <a:schemeClr val="lt1"/>
                </a:highlight>
                <a:latin typeface="Montserrat"/>
                <a:ea typeface="Montserrat"/>
                <a:cs typeface="Montserrat"/>
                <a:sym typeface="Montserrat"/>
                <a:hlinkClick r:id="rId5">
                  <a:extLst>
                    <a:ext uri="{A12FA001-AC4F-418D-AE19-62706E023703}">
                      <ahyp:hlinkClr xmlns:ahyp="http://schemas.microsoft.com/office/drawing/2018/hyperlinkcolor" val="tx"/>
                    </a:ext>
                  </a:extLst>
                </a:hlinkClick>
              </a:rPr>
              <a:t>https://www.iriss.org.uk/collection/recording-practice</a:t>
            </a:r>
            <a:endParaRPr sz="2151">
              <a:solidFill>
                <a:srgbClr val="262C34"/>
              </a:solidFill>
              <a:highlight>
                <a:schemeClr val="lt1"/>
              </a:highlight>
              <a:latin typeface="Montserrat"/>
              <a:ea typeface="Montserrat"/>
              <a:cs typeface="Montserrat"/>
              <a:sym typeface="Montserrat"/>
            </a:endParaRPr>
          </a:p>
          <a:p>
            <a:pPr marL="0" lvl="0" indent="0" algn="l" rtl="0">
              <a:spcBef>
                <a:spcPts val="0"/>
              </a:spcBef>
              <a:spcAft>
                <a:spcPts val="0"/>
              </a:spcAft>
              <a:buSzPts val="891"/>
              <a:buNone/>
            </a:pPr>
            <a:endParaRPr sz="4040">
              <a:solidFill>
                <a:schemeClr val="dk2"/>
              </a:solidFill>
              <a:highlight>
                <a:schemeClr val="lt1"/>
              </a:highlight>
              <a:latin typeface="Montserrat"/>
              <a:ea typeface="Montserrat"/>
              <a:cs typeface="Montserrat"/>
              <a:sym typeface="Montserrat"/>
            </a:endParaRPr>
          </a:p>
        </p:txBody>
      </p:sp>
      <p:pic>
        <p:nvPicPr>
          <p:cNvPr id="153" name="Google Shape;153;p27"/>
          <p:cNvPicPr preferRelativeResize="0"/>
          <p:nvPr/>
        </p:nvPicPr>
        <p:blipFill>
          <a:blip r:embed="rId6">
            <a:alphaModFix/>
          </a:blip>
          <a:stretch>
            <a:fillRect/>
          </a:stretch>
        </p:blipFill>
        <p:spPr>
          <a:xfrm>
            <a:off x="7348400" y="4152700"/>
            <a:ext cx="1409450" cy="990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4"/>
          <p:cNvSpPr txBox="1"/>
          <p:nvPr/>
        </p:nvSpPr>
        <p:spPr>
          <a:xfrm>
            <a:off x="182525" y="106325"/>
            <a:ext cx="8649600" cy="521100"/>
          </a:xfrm>
          <a:prstGeom prst="rect">
            <a:avLst/>
          </a:prstGeom>
          <a:solidFill>
            <a:srgbClr val="93C47D"/>
          </a:solidFill>
          <a:ln>
            <a:noFill/>
          </a:ln>
        </p:spPr>
        <p:txBody>
          <a:bodyPr spcFirstLastPara="1" wrap="square" lIns="91425" tIns="91425" rIns="91425" bIns="91425" anchor="t" anchorCtr="0">
            <a:spAutoFit/>
          </a:bodyPr>
          <a:lstStyle/>
          <a:p>
            <a:pPr marL="0" lvl="0" indent="0" algn="l" rtl="0">
              <a:lnSpc>
                <a:spcPct val="95000"/>
              </a:lnSpc>
              <a:spcBef>
                <a:spcPts val="0"/>
              </a:spcBef>
              <a:spcAft>
                <a:spcPts val="1000"/>
              </a:spcAft>
              <a:buNone/>
            </a:pPr>
            <a:r>
              <a:rPr lang="en" sz="2300" b="1">
                <a:latin typeface="Montserrat"/>
                <a:ea typeface="Montserrat"/>
                <a:cs typeface="Montserrat"/>
                <a:sym typeface="Montserrat"/>
              </a:rPr>
              <a:t>What is recording?</a:t>
            </a:r>
            <a:endParaRPr sz="2300" b="1">
              <a:latin typeface="Montserrat"/>
              <a:ea typeface="Montserrat"/>
              <a:cs typeface="Montserrat"/>
              <a:sym typeface="Montserrat"/>
            </a:endParaRPr>
          </a:p>
        </p:txBody>
      </p:sp>
      <p:sp>
        <p:nvSpPr>
          <p:cNvPr id="65" name="Google Shape;65;p14"/>
          <p:cNvSpPr txBox="1"/>
          <p:nvPr/>
        </p:nvSpPr>
        <p:spPr>
          <a:xfrm>
            <a:off x="182525" y="791325"/>
            <a:ext cx="4052100" cy="2929800"/>
          </a:xfrm>
          <a:prstGeom prst="rect">
            <a:avLst/>
          </a:prstGeom>
          <a:noFill/>
          <a:ln>
            <a:noFill/>
          </a:ln>
        </p:spPr>
        <p:txBody>
          <a:bodyPr spcFirstLastPara="1" wrap="square" lIns="91425" tIns="91425" rIns="91425" bIns="91425" anchor="t" anchorCtr="0">
            <a:spAutoFit/>
          </a:bodyPr>
          <a:lstStyle/>
          <a:p>
            <a:pPr marL="457200" lvl="0" indent="-336550" algn="l" rtl="0">
              <a:lnSpc>
                <a:spcPct val="150000"/>
              </a:lnSpc>
              <a:spcBef>
                <a:spcPts val="0"/>
              </a:spcBef>
              <a:spcAft>
                <a:spcPts val="0"/>
              </a:spcAft>
              <a:buClr>
                <a:srgbClr val="262C34"/>
              </a:buClr>
              <a:buSzPts val="1700"/>
              <a:buFont typeface="Montserrat"/>
              <a:buChar char="●"/>
            </a:pPr>
            <a:r>
              <a:rPr lang="en" sz="1700">
                <a:solidFill>
                  <a:srgbClr val="262C34"/>
                </a:solidFill>
                <a:highlight>
                  <a:srgbClr val="FFFFFF"/>
                </a:highlight>
                <a:latin typeface="Montserrat"/>
                <a:ea typeface="Montserrat"/>
                <a:cs typeface="Montserrat"/>
                <a:sym typeface="Montserrat"/>
              </a:rPr>
              <a:t>Any written material in the files of people who are supported by social work services. </a:t>
            </a:r>
            <a:endParaRPr sz="1700">
              <a:solidFill>
                <a:srgbClr val="262C34"/>
              </a:solidFill>
              <a:highlight>
                <a:srgbClr val="FFFFFF"/>
              </a:highlight>
              <a:latin typeface="Montserrat"/>
              <a:ea typeface="Montserrat"/>
              <a:cs typeface="Montserrat"/>
              <a:sym typeface="Montserrat"/>
            </a:endParaRPr>
          </a:p>
          <a:p>
            <a:pPr marL="457200" lvl="0" indent="-336550" algn="l" rtl="0">
              <a:lnSpc>
                <a:spcPct val="150000"/>
              </a:lnSpc>
              <a:spcBef>
                <a:spcPts val="1000"/>
              </a:spcBef>
              <a:spcAft>
                <a:spcPts val="1000"/>
              </a:spcAft>
              <a:buClr>
                <a:srgbClr val="262C34"/>
              </a:buClr>
              <a:buSzPts val="1700"/>
              <a:buFont typeface="Montserrat"/>
              <a:buChar char="●"/>
            </a:pPr>
            <a:r>
              <a:rPr lang="en" sz="1700">
                <a:solidFill>
                  <a:srgbClr val="262C34"/>
                </a:solidFill>
                <a:highlight>
                  <a:srgbClr val="FFFFFF"/>
                </a:highlight>
                <a:latin typeface="Montserrat"/>
                <a:ea typeface="Montserrat"/>
                <a:cs typeface="Montserrat"/>
                <a:sym typeface="Montserrat"/>
              </a:rPr>
              <a:t>A range of content - assessments, reports, case conferences, chronologies, records of visits etc</a:t>
            </a:r>
            <a:endParaRPr sz="1900">
              <a:latin typeface="Montserrat"/>
              <a:ea typeface="Montserrat"/>
              <a:cs typeface="Montserrat"/>
              <a:sym typeface="Montserrat"/>
            </a:endParaRPr>
          </a:p>
        </p:txBody>
      </p:sp>
      <p:sp>
        <p:nvSpPr>
          <p:cNvPr id="66" name="Google Shape;66;p14"/>
          <p:cNvSpPr txBox="1"/>
          <p:nvPr/>
        </p:nvSpPr>
        <p:spPr>
          <a:xfrm>
            <a:off x="491900" y="2726800"/>
            <a:ext cx="2384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Source Code Pro"/>
              <a:ea typeface="Source Code Pro"/>
              <a:cs typeface="Source Code Pro"/>
              <a:sym typeface="Source Code Pro"/>
            </a:endParaRPr>
          </a:p>
        </p:txBody>
      </p:sp>
      <p:sp>
        <p:nvSpPr>
          <p:cNvPr id="67" name="Google Shape;67;p14"/>
          <p:cNvSpPr txBox="1"/>
          <p:nvPr/>
        </p:nvSpPr>
        <p:spPr>
          <a:xfrm>
            <a:off x="4523275" y="748525"/>
            <a:ext cx="4308900" cy="4464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700">
                <a:solidFill>
                  <a:srgbClr val="262C34"/>
                </a:solidFill>
                <a:highlight>
                  <a:srgbClr val="FFFFFF"/>
                </a:highlight>
                <a:latin typeface="Montserrat"/>
                <a:ea typeface="Montserrat"/>
                <a:cs typeface="Montserrat"/>
                <a:sym typeface="Montserrat"/>
              </a:rPr>
              <a:t>Recording involves:</a:t>
            </a:r>
            <a:endParaRPr sz="1700">
              <a:solidFill>
                <a:srgbClr val="262C34"/>
              </a:solidFill>
              <a:highlight>
                <a:srgbClr val="FFFFFF"/>
              </a:highlight>
              <a:latin typeface="Montserrat"/>
              <a:ea typeface="Montserrat"/>
              <a:cs typeface="Montserrat"/>
              <a:sym typeface="Montserrat"/>
            </a:endParaRPr>
          </a:p>
          <a:p>
            <a:pPr marL="457200" lvl="0" indent="-336550" algn="l" rtl="0">
              <a:lnSpc>
                <a:spcPct val="115000"/>
              </a:lnSpc>
              <a:spcBef>
                <a:spcPts val="1000"/>
              </a:spcBef>
              <a:spcAft>
                <a:spcPts val="0"/>
              </a:spcAft>
              <a:buClr>
                <a:srgbClr val="262C34"/>
              </a:buClr>
              <a:buSzPts val="1700"/>
              <a:buFont typeface="Montserrat"/>
              <a:buChar char="●"/>
            </a:pPr>
            <a:r>
              <a:rPr lang="en" sz="1700">
                <a:solidFill>
                  <a:srgbClr val="262C34"/>
                </a:solidFill>
                <a:highlight>
                  <a:srgbClr val="FFFFFF"/>
                </a:highlight>
                <a:latin typeface="Montserrat"/>
                <a:ea typeface="Montserrat"/>
                <a:cs typeface="Montserrat"/>
                <a:sym typeface="Montserrat"/>
              </a:rPr>
              <a:t>Writing down the work that is done</a:t>
            </a:r>
            <a:endParaRPr sz="1700">
              <a:solidFill>
                <a:srgbClr val="262C34"/>
              </a:solidFill>
              <a:highlight>
                <a:srgbClr val="FFFFFF"/>
              </a:highlight>
              <a:latin typeface="Montserrat"/>
              <a:ea typeface="Montserrat"/>
              <a:cs typeface="Montserrat"/>
              <a:sym typeface="Montserrat"/>
            </a:endParaRPr>
          </a:p>
          <a:p>
            <a:pPr marL="457200" lvl="0" indent="-336550" algn="l" rtl="0">
              <a:lnSpc>
                <a:spcPct val="115000"/>
              </a:lnSpc>
              <a:spcBef>
                <a:spcPts val="1000"/>
              </a:spcBef>
              <a:spcAft>
                <a:spcPts val="0"/>
              </a:spcAft>
              <a:buClr>
                <a:srgbClr val="262C34"/>
              </a:buClr>
              <a:buSzPts val="1700"/>
              <a:buFont typeface="Montserrat"/>
              <a:buChar char="●"/>
            </a:pPr>
            <a:r>
              <a:rPr lang="en" sz="1700">
                <a:solidFill>
                  <a:srgbClr val="262C34"/>
                </a:solidFill>
                <a:highlight>
                  <a:srgbClr val="FFFFFF"/>
                </a:highlight>
                <a:latin typeface="Montserrat"/>
                <a:ea typeface="Montserrat"/>
                <a:cs typeface="Montserrat"/>
                <a:sym typeface="Montserrat"/>
              </a:rPr>
              <a:t>Noting the progress supported people make towards their desired outcomes</a:t>
            </a:r>
            <a:endParaRPr sz="1700">
              <a:solidFill>
                <a:srgbClr val="262C34"/>
              </a:solidFill>
              <a:highlight>
                <a:srgbClr val="FFFFFF"/>
              </a:highlight>
              <a:latin typeface="Montserrat"/>
              <a:ea typeface="Montserrat"/>
              <a:cs typeface="Montserrat"/>
              <a:sym typeface="Montserrat"/>
            </a:endParaRPr>
          </a:p>
          <a:p>
            <a:pPr marL="457200" lvl="0" indent="-336550" algn="l" rtl="0">
              <a:lnSpc>
                <a:spcPct val="115000"/>
              </a:lnSpc>
              <a:spcBef>
                <a:spcPts val="1000"/>
              </a:spcBef>
              <a:spcAft>
                <a:spcPts val="0"/>
              </a:spcAft>
              <a:buClr>
                <a:srgbClr val="262C34"/>
              </a:buClr>
              <a:buSzPts val="1700"/>
              <a:buFont typeface="Montserrat"/>
              <a:buChar char="●"/>
            </a:pPr>
            <a:r>
              <a:rPr lang="en" sz="1700">
                <a:solidFill>
                  <a:srgbClr val="262C34"/>
                </a:solidFill>
                <a:highlight>
                  <a:srgbClr val="FFFFFF"/>
                </a:highlight>
                <a:latin typeface="Montserrat"/>
                <a:ea typeface="Montserrat"/>
                <a:cs typeface="Montserrat"/>
                <a:sym typeface="Montserrat"/>
              </a:rPr>
              <a:t>Including the views of the supported person</a:t>
            </a:r>
            <a:endParaRPr sz="1700">
              <a:solidFill>
                <a:srgbClr val="262C34"/>
              </a:solidFill>
              <a:highlight>
                <a:srgbClr val="FFFFFF"/>
              </a:highlight>
              <a:latin typeface="Montserrat"/>
              <a:ea typeface="Montserrat"/>
              <a:cs typeface="Montserrat"/>
              <a:sym typeface="Montserrat"/>
            </a:endParaRPr>
          </a:p>
          <a:p>
            <a:pPr marL="457200" lvl="0" indent="-336550" algn="l" rtl="0">
              <a:lnSpc>
                <a:spcPct val="115000"/>
              </a:lnSpc>
              <a:spcBef>
                <a:spcPts val="1000"/>
              </a:spcBef>
              <a:spcAft>
                <a:spcPts val="0"/>
              </a:spcAft>
              <a:buClr>
                <a:srgbClr val="262C34"/>
              </a:buClr>
              <a:buSzPts val="1700"/>
              <a:buFont typeface="Montserrat"/>
              <a:buChar char="●"/>
            </a:pPr>
            <a:r>
              <a:rPr lang="en" sz="1700">
                <a:solidFill>
                  <a:srgbClr val="262C34"/>
                </a:solidFill>
                <a:highlight>
                  <a:srgbClr val="FFFFFF"/>
                </a:highlight>
                <a:latin typeface="Montserrat"/>
                <a:ea typeface="Montserrat"/>
                <a:cs typeface="Montserrat"/>
                <a:sym typeface="Montserrat"/>
              </a:rPr>
              <a:t>Analysis and assessment</a:t>
            </a:r>
            <a:endParaRPr sz="1700">
              <a:solidFill>
                <a:srgbClr val="262C34"/>
              </a:solidFill>
              <a:highlight>
                <a:srgbClr val="FFFFFF"/>
              </a:highlight>
              <a:latin typeface="Montserrat"/>
              <a:ea typeface="Montserrat"/>
              <a:cs typeface="Montserrat"/>
              <a:sym typeface="Montserrat"/>
            </a:endParaRPr>
          </a:p>
          <a:p>
            <a:pPr marL="457200" lvl="0" indent="-336550" algn="l" rtl="0">
              <a:lnSpc>
                <a:spcPct val="115000"/>
              </a:lnSpc>
              <a:spcBef>
                <a:spcPts val="1000"/>
              </a:spcBef>
              <a:spcAft>
                <a:spcPts val="0"/>
              </a:spcAft>
              <a:buClr>
                <a:srgbClr val="262C34"/>
              </a:buClr>
              <a:buSzPts val="1700"/>
              <a:buFont typeface="Montserrat"/>
              <a:buChar char="●"/>
            </a:pPr>
            <a:r>
              <a:rPr lang="en" sz="1700">
                <a:solidFill>
                  <a:srgbClr val="262C34"/>
                </a:solidFill>
                <a:highlight>
                  <a:srgbClr val="FFFFFF"/>
                </a:highlight>
                <a:latin typeface="Montserrat"/>
                <a:ea typeface="Montserrat"/>
                <a:cs typeface="Montserrat"/>
                <a:sym typeface="Montserrat"/>
              </a:rPr>
              <a:t>Recording the life history of the person and its interpretation</a:t>
            </a:r>
            <a:endParaRPr>
              <a:solidFill>
                <a:srgbClr val="262C34"/>
              </a:solidFill>
              <a:highlight>
                <a:srgbClr val="FFFFFF"/>
              </a:highlight>
              <a:latin typeface="Montserrat"/>
              <a:ea typeface="Montserrat"/>
              <a:cs typeface="Montserrat"/>
              <a:sym typeface="Montserrat"/>
            </a:endParaRPr>
          </a:p>
          <a:p>
            <a:pPr marL="0" lvl="0" indent="0" algn="l" rtl="0">
              <a:lnSpc>
                <a:spcPct val="115000"/>
              </a:lnSpc>
              <a:spcBef>
                <a:spcPts val="1000"/>
              </a:spcBef>
              <a:spcAft>
                <a:spcPts val="1000"/>
              </a:spcAft>
              <a:buNone/>
            </a:pPr>
            <a:endParaRPr sz="1300">
              <a:solidFill>
                <a:srgbClr val="262C34"/>
              </a:solidFill>
              <a:highlight>
                <a:srgbClr val="FFFFFF"/>
              </a:highlight>
              <a:latin typeface="Montserrat"/>
              <a:ea typeface="Montserrat"/>
              <a:cs typeface="Montserrat"/>
              <a:sym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5"/>
          <p:cNvSpPr txBox="1"/>
          <p:nvPr/>
        </p:nvSpPr>
        <p:spPr>
          <a:xfrm>
            <a:off x="182525" y="106325"/>
            <a:ext cx="8649600" cy="521100"/>
          </a:xfrm>
          <a:prstGeom prst="rect">
            <a:avLst/>
          </a:prstGeom>
          <a:solidFill>
            <a:srgbClr val="93C47D"/>
          </a:solidFill>
          <a:ln>
            <a:noFill/>
          </a:ln>
        </p:spPr>
        <p:txBody>
          <a:bodyPr spcFirstLastPara="1" wrap="square" lIns="91425" tIns="91425" rIns="91425" bIns="91425" anchor="t" anchorCtr="0">
            <a:spAutoFit/>
          </a:bodyPr>
          <a:lstStyle/>
          <a:p>
            <a:pPr marL="0" lvl="0" indent="0" algn="l" rtl="0">
              <a:lnSpc>
                <a:spcPct val="95000"/>
              </a:lnSpc>
              <a:spcBef>
                <a:spcPts val="0"/>
              </a:spcBef>
              <a:spcAft>
                <a:spcPts val="1000"/>
              </a:spcAft>
              <a:buNone/>
            </a:pPr>
            <a:r>
              <a:rPr lang="en" sz="2300" b="1">
                <a:latin typeface="Montserrat"/>
                <a:ea typeface="Montserrat"/>
                <a:cs typeface="Montserrat"/>
                <a:sym typeface="Montserrat"/>
              </a:rPr>
              <a:t>Why is it important? </a:t>
            </a:r>
            <a:endParaRPr sz="2300" b="1">
              <a:latin typeface="Montserrat"/>
              <a:ea typeface="Montserrat"/>
              <a:cs typeface="Montserrat"/>
              <a:sym typeface="Montserrat"/>
            </a:endParaRPr>
          </a:p>
        </p:txBody>
      </p:sp>
      <p:sp>
        <p:nvSpPr>
          <p:cNvPr id="73" name="Google Shape;73;p15"/>
          <p:cNvSpPr txBox="1"/>
          <p:nvPr/>
        </p:nvSpPr>
        <p:spPr>
          <a:xfrm>
            <a:off x="182525" y="812700"/>
            <a:ext cx="4650900" cy="4032900"/>
          </a:xfrm>
          <a:prstGeom prst="rect">
            <a:avLst/>
          </a:prstGeom>
          <a:noFill/>
          <a:ln>
            <a:noFill/>
          </a:ln>
        </p:spPr>
        <p:txBody>
          <a:bodyPr spcFirstLastPara="1" wrap="square" lIns="91425" tIns="91425" rIns="91425" bIns="91425" anchor="t" anchorCtr="0">
            <a:spAutoFit/>
          </a:bodyPr>
          <a:lstStyle/>
          <a:p>
            <a:pPr marL="457200" lvl="0" indent="-342900" algn="l" rtl="0">
              <a:lnSpc>
                <a:spcPct val="115000"/>
              </a:lnSpc>
              <a:spcBef>
                <a:spcPts val="1000"/>
              </a:spcBef>
              <a:spcAft>
                <a:spcPts val="0"/>
              </a:spcAft>
              <a:buSzPts val="1800"/>
              <a:buFont typeface="Montserrat"/>
              <a:buChar char="●"/>
            </a:pPr>
            <a:r>
              <a:rPr lang="en" sz="1800">
                <a:latin typeface="Montserrat"/>
                <a:ea typeface="Montserrat"/>
                <a:cs typeface="Montserrat"/>
                <a:sym typeface="Montserrat"/>
              </a:rPr>
              <a:t>To evidence policy, process and practice have been followed appropriately, </a:t>
            </a:r>
            <a:r>
              <a:rPr lang="en" sz="1800" b="1">
                <a:latin typeface="Montserrat"/>
                <a:ea typeface="Montserrat"/>
                <a:cs typeface="Montserrat"/>
                <a:sym typeface="Montserrat"/>
              </a:rPr>
              <a:t>demonstrating professionalism</a:t>
            </a:r>
            <a:r>
              <a:rPr lang="en" sz="1800">
                <a:latin typeface="Montserrat"/>
                <a:ea typeface="Montserrat"/>
                <a:cs typeface="Montserrat"/>
                <a:sym typeface="Montserrat"/>
              </a:rPr>
              <a:t> and competency</a:t>
            </a:r>
            <a:endParaRPr sz="1800">
              <a:latin typeface="Montserrat"/>
              <a:ea typeface="Montserrat"/>
              <a:cs typeface="Montserrat"/>
              <a:sym typeface="Montserrat"/>
            </a:endParaRPr>
          </a:p>
          <a:p>
            <a:pPr marL="457200" lvl="0" indent="-342900" algn="l" rtl="0">
              <a:lnSpc>
                <a:spcPct val="115000"/>
              </a:lnSpc>
              <a:spcBef>
                <a:spcPts val="1000"/>
              </a:spcBef>
              <a:spcAft>
                <a:spcPts val="0"/>
              </a:spcAft>
              <a:buSzPts val="1800"/>
              <a:buFont typeface="Montserrat"/>
              <a:buChar char="●"/>
            </a:pPr>
            <a:r>
              <a:rPr lang="en" sz="1800">
                <a:latin typeface="Montserrat"/>
                <a:ea typeface="Montserrat"/>
                <a:cs typeface="Montserrat"/>
                <a:sym typeface="Montserrat"/>
              </a:rPr>
              <a:t>To provide the rationale behind </a:t>
            </a:r>
            <a:r>
              <a:rPr lang="en" sz="1800" b="1">
                <a:latin typeface="Montserrat"/>
                <a:ea typeface="Montserrat"/>
                <a:cs typeface="Montserrat"/>
                <a:sym typeface="Montserrat"/>
              </a:rPr>
              <a:t>professional judgement</a:t>
            </a:r>
            <a:endParaRPr sz="1800" b="1">
              <a:latin typeface="Montserrat"/>
              <a:ea typeface="Montserrat"/>
              <a:cs typeface="Montserrat"/>
              <a:sym typeface="Montserrat"/>
            </a:endParaRPr>
          </a:p>
          <a:p>
            <a:pPr marL="914400" lvl="0" indent="-330200" algn="l" rtl="0">
              <a:lnSpc>
                <a:spcPct val="115000"/>
              </a:lnSpc>
              <a:spcBef>
                <a:spcPts val="1000"/>
              </a:spcBef>
              <a:spcAft>
                <a:spcPts val="0"/>
              </a:spcAft>
              <a:buClr>
                <a:srgbClr val="262C34"/>
              </a:buClr>
              <a:buSzPts val="1600"/>
              <a:buFont typeface="Montserrat"/>
              <a:buChar char="●"/>
            </a:pPr>
            <a:r>
              <a:rPr lang="en" sz="1800">
                <a:latin typeface="Montserrat"/>
                <a:ea typeface="Montserrat"/>
                <a:cs typeface="Montserrat"/>
                <a:sym typeface="Montserrat"/>
              </a:rPr>
              <a:t>Making it clear how a decision was arrived at</a:t>
            </a:r>
            <a:endParaRPr sz="1800">
              <a:latin typeface="Montserrat"/>
              <a:ea typeface="Montserrat"/>
              <a:cs typeface="Montserrat"/>
              <a:sym typeface="Montserrat"/>
            </a:endParaRPr>
          </a:p>
          <a:p>
            <a:pPr marL="914400" lvl="0" indent="-330200" algn="l" rtl="0">
              <a:lnSpc>
                <a:spcPct val="115000"/>
              </a:lnSpc>
              <a:spcBef>
                <a:spcPts val="1000"/>
              </a:spcBef>
              <a:spcAft>
                <a:spcPts val="1000"/>
              </a:spcAft>
              <a:buClr>
                <a:srgbClr val="262C34"/>
              </a:buClr>
              <a:buSzPts val="1600"/>
              <a:buFont typeface="Montserrat"/>
              <a:buChar char="●"/>
            </a:pPr>
            <a:r>
              <a:rPr lang="en" sz="1800">
                <a:latin typeface="Montserrat"/>
                <a:ea typeface="Montserrat"/>
                <a:cs typeface="Montserrat"/>
                <a:sym typeface="Montserrat"/>
              </a:rPr>
              <a:t>Being accountable for why a particular course of action was taken (or not)</a:t>
            </a:r>
            <a:endParaRPr sz="1800">
              <a:latin typeface="Montserrat"/>
              <a:ea typeface="Montserrat"/>
              <a:cs typeface="Montserrat"/>
              <a:sym typeface="Montserrat"/>
            </a:endParaRPr>
          </a:p>
        </p:txBody>
      </p:sp>
      <p:sp>
        <p:nvSpPr>
          <p:cNvPr id="74" name="Google Shape;74;p15"/>
          <p:cNvSpPr txBox="1"/>
          <p:nvPr/>
        </p:nvSpPr>
        <p:spPr>
          <a:xfrm>
            <a:off x="5004475" y="812700"/>
            <a:ext cx="3827700" cy="4289700"/>
          </a:xfrm>
          <a:prstGeom prst="rect">
            <a:avLst/>
          </a:prstGeom>
          <a:noFill/>
          <a:ln>
            <a:noFill/>
          </a:ln>
        </p:spPr>
        <p:txBody>
          <a:bodyPr spcFirstLastPara="1" wrap="square" lIns="91425" tIns="91425" rIns="91425" bIns="91425" anchor="t" anchorCtr="0">
            <a:spAutoFit/>
          </a:bodyPr>
          <a:lstStyle/>
          <a:p>
            <a:pPr marL="457200" lvl="0" indent="-342900" algn="l" rtl="0">
              <a:lnSpc>
                <a:spcPct val="115000"/>
              </a:lnSpc>
              <a:spcBef>
                <a:spcPts val="1000"/>
              </a:spcBef>
              <a:spcAft>
                <a:spcPts val="0"/>
              </a:spcAft>
              <a:buSzPts val="1800"/>
              <a:buFont typeface="Montserrat"/>
              <a:buChar char="●"/>
            </a:pPr>
            <a:r>
              <a:rPr lang="en" sz="1800">
                <a:latin typeface="Montserrat"/>
                <a:ea typeface="Montserrat"/>
                <a:cs typeface="Montserrat"/>
                <a:sym typeface="Montserrat"/>
              </a:rPr>
              <a:t>To give a </a:t>
            </a:r>
            <a:r>
              <a:rPr lang="en" sz="1800" b="1">
                <a:latin typeface="Montserrat"/>
                <a:ea typeface="Montserrat"/>
                <a:cs typeface="Montserrat"/>
                <a:sym typeface="Montserrat"/>
              </a:rPr>
              <a:t>clear picture of the person’s story</a:t>
            </a:r>
            <a:r>
              <a:rPr lang="en" sz="1800">
                <a:latin typeface="Montserrat"/>
                <a:ea typeface="Montserrat"/>
                <a:cs typeface="Montserrat"/>
                <a:sym typeface="Montserrat"/>
              </a:rPr>
              <a:t>, their wishes, views and preferences which can be used by them, and/or others to empower and better understand their situation and any care or support needs</a:t>
            </a:r>
            <a:endParaRPr sz="1800">
              <a:latin typeface="Montserrat"/>
              <a:ea typeface="Montserrat"/>
              <a:cs typeface="Montserrat"/>
              <a:sym typeface="Montserrat"/>
            </a:endParaRPr>
          </a:p>
          <a:p>
            <a:pPr marL="0" lvl="0" indent="0" algn="l" rtl="0">
              <a:lnSpc>
                <a:spcPct val="115000"/>
              </a:lnSpc>
              <a:spcBef>
                <a:spcPts val="1000"/>
              </a:spcBef>
              <a:spcAft>
                <a:spcPts val="0"/>
              </a:spcAft>
              <a:buNone/>
            </a:pPr>
            <a:endParaRPr sz="1800">
              <a:latin typeface="Montserrat"/>
              <a:ea typeface="Montserrat"/>
              <a:cs typeface="Montserrat"/>
              <a:sym typeface="Montserrat"/>
            </a:endParaRPr>
          </a:p>
          <a:p>
            <a:pPr marL="0" lvl="0" indent="0" algn="l" rtl="0">
              <a:lnSpc>
                <a:spcPct val="115000"/>
              </a:lnSpc>
              <a:spcBef>
                <a:spcPts val="1000"/>
              </a:spcBef>
              <a:spcAft>
                <a:spcPts val="0"/>
              </a:spcAft>
              <a:buNone/>
            </a:pPr>
            <a:endParaRPr sz="1800">
              <a:latin typeface="Montserrat"/>
              <a:ea typeface="Montserrat"/>
              <a:cs typeface="Montserrat"/>
              <a:sym typeface="Montserrat"/>
            </a:endParaRPr>
          </a:p>
          <a:p>
            <a:pPr marL="0" lvl="0" indent="0" algn="l" rtl="0">
              <a:spcBef>
                <a:spcPts val="1000"/>
              </a:spcBef>
              <a:spcAft>
                <a:spcPts val="0"/>
              </a:spcAft>
              <a:buNone/>
            </a:pPr>
            <a:endParaRPr>
              <a:latin typeface="Source Code Pro"/>
              <a:ea typeface="Source Code Pro"/>
              <a:cs typeface="Source Code Pro"/>
              <a:sym typeface="Source Code Pr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6"/>
          <p:cNvSpPr txBox="1"/>
          <p:nvPr/>
        </p:nvSpPr>
        <p:spPr>
          <a:xfrm>
            <a:off x="182525" y="234650"/>
            <a:ext cx="8649600" cy="497700"/>
          </a:xfrm>
          <a:prstGeom prst="rect">
            <a:avLst/>
          </a:prstGeom>
          <a:solidFill>
            <a:srgbClr val="93C47D"/>
          </a:solidFill>
          <a:ln>
            <a:noFill/>
          </a:ln>
        </p:spPr>
        <p:txBody>
          <a:bodyPr spcFirstLastPara="1" wrap="square" lIns="91425" tIns="91425" rIns="91425" bIns="91425" anchor="t" anchorCtr="0">
            <a:spAutoFit/>
          </a:bodyPr>
          <a:lstStyle/>
          <a:p>
            <a:pPr marL="0" lvl="0" indent="0" algn="l" rtl="0">
              <a:lnSpc>
                <a:spcPct val="95000"/>
              </a:lnSpc>
              <a:spcBef>
                <a:spcPts val="0"/>
              </a:spcBef>
              <a:spcAft>
                <a:spcPts val="1000"/>
              </a:spcAft>
              <a:buNone/>
            </a:pPr>
            <a:r>
              <a:rPr lang="en" sz="2140" b="1">
                <a:latin typeface="Montserrat"/>
                <a:ea typeface="Montserrat"/>
                <a:cs typeface="Montserrat"/>
                <a:sym typeface="Montserrat"/>
              </a:rPr>
              <a:t>Three waves of recording work </a:t>
            </a:r>
            <a:endParaRPr sz="2300" b="1">
              <a:latin typeface="Montserrat"/>
              <a:ea typeface="Montserrat"/>
              <a:cs typeface="Montserrat"/>
              <a:sym typeface="Montserrat"/>
            </a:endParaRPr>
          </a:p>
        </p:txBody>
      </p:sp>
      <p:sp>
        <p:nvSpPr>
          <p:cNvPr id="80" name="Google Shape;80;p16"/>
          <p:cNvSpPr txBox="1"/>
          <p:nvPr/>
        </p:nvSpPr>
        <p:spPr>
          <a:xfrm>
            <a:off x="182525" y="951700"/>
            <a:ext cx="8479200" cy="2879700"/>
          </a:xfrm>
          <a:prstGeom prst="rect">
            <a:avLst/>
          </a:prstGeom>
          <a:noFill/>
          <a:ln>
            <a:noFill/>
          </a:ln>
        </p:spPr>
        <p:txBody>
          <a:bodyPr spcFirstLastPara="1" wrap="square" lIns="91425" tIns="91425" rIns="91425" bIns="91425" anchor="t" anchorCtr="0">
            <a:spAutoFit/>
          </a:bodyPr>
          <a:lstStyle/>
          <a:p>
            <a:pPr marL="457200" lvl="0" indent="-361950" algn="l" rtl="0">
              <a:lnSpc>
                <a:spcPct val="115000"/>
              </a:lnSpc>
              <a:spcBef>
                <a:spcPts val="1000"/>
              </a:spcBef>
              <a:spcAft>
                <a:spcPts val="0"/>
              </a:spcAft>
              <a:buClr>
                <a:srgbClr val="262C34"/>
              </a:buClr>
              <a:buSzPts val="2100"/>
              <a:buFont typeface="Montserrat"/>
              <a:buChar char="●"/>
            </a:pPr>
            <a:r>
              <a:rPr lang="en" sz="2100">
                <a:solidFill>
                  <a:srgbClr val="262C34"/>
                </a:solidFill>
                <a:highlight>
                  <a:srgbClr val="FFFFFF"/>
                </a:highlight>
                <a:latin typeface="Montserrat"/>
                <a:ea typeface="Montserrat"/>
                <a:cs typeface="Montserrat"/>
                <a:sym typeface="Montserrat"/>
              </a:rPr>
              <a:t>East Ayrshire HSPC - Improving case recording (2019/20)</a:t>
            </a:r>
            <a:endParaRPr sz="2100">
              <a:solidFill>
                <a:srgbClr val="262C34"/>
              </a:solidFill>
              <a:highlight>
                <a:srgbClr val="FFFFFF"/>
              </a:highlight>
              <a:latin typeface="Montserrat"/>
              <a:ea typeface="Montserrat"/>
              <a:cs typeface="Montserrat"/>
              <a:sym typeface="Montserrat"/>
            </a:endParaRPr>
          </a:p>
          <a:p>
            <a:pPr marL="457200" lvl="0" indent="0" algn="l" rtl="0">
              <a:lnSpc>
                <a:spcPct val="115000"/>
              </a:lnSpc>
              <a:spcBef>
                <a:spcPts val="1000"/>
              </a:spcBef>
              <a:spcAft>
                <a:spcPts val="0"/>
              </a:spcAft>
              <a:buNone/>
            </a:pPr>
            <a:endParaRPr sz="2100">
              <a:solidFill>
                <a:srgbClr val="262C34"/>
              </a:solidFill>
              <a:highlight>
                <a:srgbClr val="FFFFFF"/>
              </a:highlight>
              <a:latin typeface="Montserrat"/>
              <a:ea typeface="Montserrat"/>
              <a:cs typeface="Montserrat"/>
              <a:sym typeface="Montserrat"/>
            </a:endParaRPr>
          </a:p>
          <a:p>
            <a:pPr marL="457200" lvl="0" indent="-361950" algn="l" rtl="0">
              <a:lnSpc>
                <a:spcPct val="115000"/>
              </a:lnSpc>
              <a:spcBef>
                <a:spcPts val="1000"/>
              </a:spcBef>
              <a:spcAft>
                <a:spcPts val="0"/>
              </a:spcAft>
              <a:buClr>
                <a:srgbClr val="262C34"/>
              </a:buClr>
              <a:buSzPts val="2100"/>
              <a:buFont typeface="Montserrat"/>
              <a:buChar char="●"/>
            </a:pPr>
            <a:r>
              <a:rPr lang="en" sz="2100">
                <a:solidFill>
                  <a:srgbClr val="262C34"/>
                </a:solidFill>
                <a:highlight>
                  <a:srgbClr val="FFFFFF"/>
                </a:highlight>
                <a:latin typeface="Montserrat"/>
                <a:ea typeface="Montserrat"/>
                <a:cs typeface="Montserrat"/>
                <a:sym typeface="Montserrat"/>
              </a:rPr>
              <a:t>Scottish Borders HSCP - Analysis (2020/21)</a:t>
            </a:r>
            <a:endParaRPr sz="2100">
              <a:solidFill>
                <a:srgbClr val="262C34"/>
              </a:solidFill>
              <a:highlight>
                <a:srgbClr val="FFFFFF"/>
              </a:highlight>
              <a:latin typeface="Montserrat"/>
              <a:ea typeface="Montserrat"/>
              <a:cs typeface="Montserrat"/>
              <a:sym typeface="Montserrat"/>
            </a:endParaRPr>
          </a:p>
          <a:p>
            <a:pPr marL="457200" lvl="0" indent="0" algn="l" rtl="0">
              <a:lnSpc>
                <a:spcPct val="115000"/>
              </a:lnSpc>
              <a:spcBef>
                <a:spcPts val="1000"/>
              </a:spcBef>
              <a:spcAft>
                <a:spcPts val="0"/>
              </a:spcAft>
              <a:buNone/>
            </a:pPr>
            <a:endParaRPr sz="2100">
              <a:solidFill>
                <a:srgbClr val="262C34"/>
              </a:solidFill>
              <a:highlight>
                <a:srgbClr val="FFFFFF"/>
              </a:highlight>
              <a:latin typeface="Montserrat"/>
              <a:ea typeface="Montserrat"/>
              <a:cs typeface="Montserrat"/>
              <a:sym typeface="Montserrat"/>
            </a:endParaRPr>
          </a:p>
          <a:p>
            <a:pPr marL="457200" lvl="0" indent="-361950" algn="l" rtl="0">
              <a:lnSpc>
                <a:spcPct val="115000"/>
              </a:lnSpc>
              <a:spcBef>
                <a:spcPts val="1000"/>
              </a:spcBef>
              <a:spcAft>
                <a:spcPts val="1000"/>
              </a:spcAft>
              <a:buClr>
                <a:srgbClr val="262C34"/>
              </a:buClr>
              <a:buSzPts val="2100"/>
              <a:buFont typeface="Montserrat"/>
              <a:buChar char="●"/>
            </a:pPr>
            <a:r>
              <a:rPr lang="en" sz="2100">
                <a:solidFill>
                  <a:srgbClr val="262C34"/>
                </a:solidFill>
                <a:highlight>
                  <a:srgbClr val="FFFFFF"/>
                </a:highlight>
                <a:latin typeface="Montserrat"/>
                <a:ea typeface="Montserrat"/>
                <a:cs typeface="Montserrat"/>
                <a:sym typeface="Montserrat"/>
              </a:rPr>
              <a:t>Chronologies in ASP - Scoping research for the Scottish Government (2022/23) </a:t>
            </a:r>
            <a:endParaRPr sz="2100">
              <a:solidFill>
                <a:srgbClr val="262C34"/>
              </a:solidFill>
              <a:highlight>
                <a:srgbClr val="FFFFFF"/>
              </a:highlight>
              <a:latin typeface="Montserrat"/>
              <a:ea typeface="Montserrat"/>
              <a:cs typeface="Montserrat"/>
              <a:sym typeface="Montserra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7"/>
          <p:cNvSpPr txBox="1"/>
          <p:nvPr/>
        </p:nvSpPr>
        <p:spPr>
          <a:xfrm>
            <a:off x="182525" y="234650"/>
            <a:ext cx="8649600" cy="497700"/>
          </a:xfrm>
          <a:prstGeom prst="rect">
            <a:avLst/>
          </a:prstGeom>
          <a:solidFill>
            <a:srgbClr val="93C47D"/>
          </a:solidFill>
          <a:ln>
            <a:noFill/>
          </a:ln>
        </p:spPr>
        <p:txBody>
          <a:bodyPr spcFirstLastPara="1" wrap="square" lIns="91425" tIns="91425" rIns="91425" bIns="91425" anchor="t" anchorCtr="0">
            <a:spAutoFit/>
          </a:bodyPr>
          <a:lstStyle/>
          <a:p>
            <a:pPr marL="0" lvl="0" indent="0" algn="l" rtl="0">
              <a:lnSpc>
                <a:spcPct val="95000"/>
              </a:lnSpc>
              <a:spcBef>
                <a:spcPts val="0"/>
              </a:spcBef>
              <a:spcAft>
                <a:spcPts val="1000"/>
              </a:spcAft>
              <a:buNone/>
            </a:pPr>
            <a:r>
              <a:rPr lang="en" sz="2140" b="1">
                <a:latin typeface="Montserrat"/>
                <a:ea typeface="Montserrat"/>
                <a:cs typeface="Montserrat"/>
                <a:sym typeface="Montserrat"/>
              </a:rPr>
              <a:t>What links them? </a:t>
            </a:r>
            <a:endParaRPr sz="2300" b="1">
              <a:latin typeface="Montserrat"/>
              <a:ea typeface="Montserrat"/>
              <a:cs typeface="Montserrat"/>
              <a:sym typeface="Montserrat"/>
            </a:endParaRPr>
          </a:p>
        </p:txBody>
      </p:sp>
      <p:sp>
        <p:nvSpPr>
          <p:cNvPr id="86" name="Google Shape;86;p17"/>
          <p:cNvSpPr txBox="1"/>
          <p:nvPr/>
        </p:nvSpPr>
        <p:spPr>
          <a:xfrm>
            <a:off x="182525" y="951700"/>
            <a:ext cx="8479200" cy="3007800"/>
          </a:xfrm>
          <a:prstGeom prst="rect">
            <a:avLst/>
          </a:prstGeom>
          <a:noFill/>
          <a:ln>
            <a:noFill/>
          </a:ln>
        </p:spPr>
        <p:txBody>
          <a:bodyPr spcFirstLastPara="1" wrap="square" lIns="91425" tIns="91425" rIns="91425" bIns="91425" anchor="t" anchorCtr="0">
            <a:spAutoFit/>
          </a:bodyPr>
          <a:lstStyle/>
          <a:p>
            <a:pPr marL="457200" lvl="0" indent="-361950" algn="l" rtl="0">
              <a:lnSpc>
                <a:spcPct val="115000"/>
              </a:lnSpc>
              <a:spcBef>
                <a:spcPts val="1000"/>
              </a:spcBef>
              <a:spcAft>
                <a:spcPts val="0"/>
              </a:spcAft>
              <a:buClr>
                <a:srgbClr val="262C34"/>
              </a:buClr>
              <a:buSzPts val="2100"/>
              <a:buFont typeface="Montserrat"/>
              <a:buChar char="●"/>
            </a:pPr>
            <a:r>
              <a:rPr lang="en" sz="2100">
                <a:solidFill>
                  <a:srgbClr val="262C34"/>
                </a:solidFill>
                <a:highlight>
                  <a:srgbClr val="FFFFFF"/>
                </a:highlight>
                <a:latin typeface="Montserrat"/>
                <a:ea typeface="Montserrat"/>
                <a:cs typeface="Montserrat"/>
                <a:sym typeface="Montserrat"/>
              </a:rPr>
              <a:t>Recording outcomes &amp; feedback loops</a:t>
            </a:r>
            <a:endParaRPr sz="2100">
              <a:solidFill>
                <a:srgbClr val="262C34"/>
              </a:solidFill>
              <a:highlight>
                <a:srgbClr val="FFFFFF"/>
              </a:highlight>
              <a:latin typeface="Montserrat"/>
              <a:ea typeface="Montserrat"/>
              <a:cs typeface="Montserrat"/>
              <a:sym typeface="Montserrat"/>
            </a:endParaRPr>
          </a:p>
          <a:p>
            <a:pPr marL="457200" lvl="0" indent="-361950" algn="l" rtl="0">
              <a:lnSpc>
                <a:spcPct val="115000"/>
              </a:lnSpc>
              <a:spcBef>
                <a:spcPts val="1000"/>
              </a:spcBef>
              <a:spcAft>
                <a:spcPts val="0"/>
              </a:spcAft>
              <a:buClr>
                <a:srgbClr val="262C34"/>
              </a:buClr>
              <a:buSzPts val="2100"/>
              <a:buFont typeface="Montserrat"/>
              <a:buChar char="●"/>
            </a:pPr>
            <a:r>
              <a:rPr lang="en" sz="2100">
                <a:solidFill>
                  <a:srgbClr val="262C34"/>
                </a:solidFill>
                <a:highlight>
                  <a:srgbClr val="FFFFFF"/>
                </a:highlight>
                <a:latin typeface="Montserrat"/>
                <a:ea typeface="Montserrat"/>
                <a:cs typeface="Montserrat"/>
                <a:sym typeface="Montserrat"/>
              </a:rPr>
              <a:t>Making recording more meaningful</a:t>
            </a:r>
            <a:endParaRPr sz="2100">
              <a:solidFill>
                <a:srgbClr val="262C34"/>
              </a:solidFill>
              <a:highlight>
                <a:srgbClr val="FFFFFF"/>
              </a:highlight>
              <a:latin typeface="Montserrat"/>
              <a:ea typeface="Montserrat"/>
              <a:cs typeface="Montserrat"/>
              <a:sym typeface="Montserrat"/>
            </a:endParaRPr>
          </a:p>
          <a:p>
            <a:pPr marL="914400" lvl="1" indent="-361950" algn="l" rtl="0">
              <a:lnSpc>
                <a:spcPct val="115000"/>
              </a:lnSpc>
              <a:spcBef>
                <a:spcPts val="1000"/>
              </a:spcBef>
              <a:spcAft>
                <a:spcPts val="0"/>
              </a:spcAft>
              <a:buClr>
                <a:srgbClr val="262C34"/>
              </a:buClr>
              <a:buSzPts val="2100"/>
              <a:buFont typeface="Montserrat"/>
              <a:buChar char="○"/>
            </a:pPr>
            <a:r>
              <a:rPr lang="en" sz="2100">
                <a:solidFill>
                  <a:srgbClr val="262C34"/>
                </a:solidFill>
                <a:highlight>
                  <a:srgbClr val="FFFFFF"/>
                </a:highlight>
                <a:latin typeface="Montserrat"/>
                <a:ea typeface="Montserrat"/>
                <a:cs typeface="Montserrat"/>
                <a:sym typeface="Montserrat"/>
              </a:rPr>
              <a:t>Understanding what matters (outcomes)</a:t>
            </a:r>
            <a:endParaRPr sz="2100">
              <a:solidFill>
                <a:srgbClr val="262C34"/>
              </a:solidFill>
              <a:highlight>
                <a:srgbClr val="FFFFFF"/>
              </a:highlight>
              <a:latin typeface="Montserrat"/>
              <a:ea typeface="Montserrat"/>
              <a:cs typeface="Montserrat"/>
              <a:sym typeface="Montserrat"/>
            </a:endParaRPr>
          </a:p>
          <a:p>
            <a:pPr marL="914400" lvl="1" indent="-361950" algn="l" rtl="0">
              <a:lnSpc>
                <a:spcPct val="115000"/>
              </a:lnSpc>
              <a:spcBef>
                <a:spcPts val="1000"/>
              </a:spcBef>
              <a:spcAft>
                <a:spcPts val="0"/>
              </a:spcAft>
              <a:buClr>
                <a:srgbClr val="262C34"/>
              </a:buClr>
              <a:buSzPts val="2100"/>
              <a:buFont typeface="Montserrat"/>
              <a:buChar char="○"/>
            </a:pPr>
            <a:r>
              <a:rPr lang="en" sz="2100">
                <a:solidFill>
                  <a:srgbClr val="262C34"/>
                </a:solidFill>
                <a:highlight>
                  <a:srgbClr val="FFFFFF"/>
                </a:highlight>
                <a:latin typeface="Montserrat"/>
                <a:ea typeface="Montserrat"/>
                <a:cs typeface="Montserrat"/>
                <a:sym typeface="Montserrat"/>
              </a:rPr>
              <a:t>Access to records (story)</a:t>
            </a:r>
            <a:endParaRPr sz="2100">
              <a:solidFill>
                <a:srgbClr val="262C34"/>
              </a:solidFill>
              <a:highlight>
                <a:srgbClr val="FFFFFF"/>
              </a:highlight>
              <a:latin typeface="Montserrat"/>
              <a:ea typeface="Montserrat"/>
              <a:cs typeface="Montserrat"/>
              <a:sym typeface="Montserrat"/>
            </a:endParaRPr>
          </a:p>
          <a:p>
            <a:pPr marL="914400" lvl="1" indent="-361950" algn="l" rtl="0">
              <a:lnSpc>
                <a:spcPct val="115000"/>
              </a:lnSpc>
              <a:spcBef>
                <a:spcPts val="1000"/>
              </a:spcBef>
              <a:spcAft>
                <a:spcPts val="0"/>
              </a:spcAft>
              <a:buClr>
                <a:srgbClr val="262C34"/>
              </a:buClr>
              <a:buSzPts val="2100"/>
              <a:buFont typeface="Montserrat"/>
              <a:buChar char="○"/>
            </a:pPr>
            <a:r>
              <a:rPr lang="en" sz="2100">
                <a:solidFill>
                  <a:srgbClr val="262C34"/>
                </a:solidFill>
                <a:highlight>
                  <a:srgbClr val="FFFFFF"/>
                </a:highlight>
                <a:latin typeface="Montserrat"/>
                <a:ea typeface="Montserrat"/>
                <a:cs typeface="Montserrat"/>
                <a:sym typeface="Montserrat"/>
              </a:rPr>
              <a:t>Significant events (personal impact)</a:t>
            </a:r>
            <a:endParaRPr sz="2100">
              <a:solidFill>
                <a:srgbClr val="262C34"/>
              </a:solidFill>
              <a:highlight>
                <a:srgbClr val="FFFFFF"/>
              </a:highlight>
              <a:latin typeface="Montserrat"/>
              <a:ea typeface="Montserrat"/>
              <a:cs typeface="Montserrat"/>
              <a:sym typeface="Montserrat"/>
            </a:endParaRPr>
          </a:p>
          <a:p>
            <a:pPr marL="914400" lvl="1" indent="-361950" algn="l" rtl="0">
              <a:lnSpc>
                <a:spcPct val="115000"/>
              </a:lnSpc>
              <a:spcBef>
                <a:spcPts val="1000"/>
              </a:spcBef>
              <a:spcAft>
                <a:spcPts val="1000"/>
              </a:spcAft>
              <a:buClr>
                <a:srgbClr val="262C34"/>
              </a:buClr>
              <a:buSzPts val="2100"/>
              <a:buFont typeface="Montserrat"/>
              <a:buChar char="○"/>
            </a:pPr>
            <a:r>
              <a:rPr lang="en" sz="2100">
                <a:solidFill>
                  <a:srgbClr val="262C34"/>
                </a:solidFill>
                <a:highlight>
                  <a:srgbClr val="FFFFFF"/>
                </a:highlight>
                <a:latin typeface="Montserrat"/>
                <a:ea typeface="Montserrat"/>
                <a:cs typeface="Montserrat"/>
                <a:sym typeface="Montserrat"/>
              </a:rPr>
              <a:t>Analysis (impact, patterns)</a:t>
            </a:r>
            <a:endParaRPr sz="2100">
              <a:solidFill>
                <a:srgbClr val="262C34"/>
              </a:solidFill>
              <a:highlight>
                <a:srgbClr val="FFFFFF"/>
              </a:highlight>
              <a:latin typeface="Montserrat"/>
              <a:ea typeface="Montserrat"/>
              <a:cs typeface="Montserrat"/>
              <a:sym typeface="Montserra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8"/>
          <p:cNvSpPr txBox="1"/>
          <p:nvPr/>
        </p:nvSpPr>
        <p:spPr>
          <a:xfrm>
            <a:off x="182525" y="234650"/>
            <a:ext cx="8649600" cy="497700"/>
          </a:xfrm>
          <a:prstGeom prst="rect">
            <a:avLst/>
          </a:prstGeom>
          <a:solidFill>
            <a:srgbClr val="93C47D"/>
          </a:solidFill>
          <a:ln>
            <a:noFill/>
          </a:ln>
        </p:spPr>
        <p:txBody>
          <a:bodyPr spcFirstLastPara="1" wrap="square" lIns="91425" tIns="91425" rIns="91425" bIns="91425" anchor="t" anchorCtr="0">
            <a:spAutoFit/>
          </a:bodyPr>
          <a:lstStyle/>
          <a:p>
            <a:pPr marL="0" lvl="0" indent="0" algn="l" rtl="0">
              <a:lnSpc>
                <a:spcPct val="95000"/>
              </a:lnSpc>
              <a:spcBef>
                <a:spcPts val="0"/>
              </a:spcBef>
              <a:spcAft>
                <a:spcPts val="1000"/>
              </a:spcAft>
              <a:buNone/>
            </a:pPr>
            <a:r>
              <a:rPr lang="en" sz="2140" b="1">
                <a:latin typeface="Montserrat"/>
                <a:ea typeface="Montserrat"/>
                <a:cs typeface="Montserrat"/>
                <a:sym typeface="Montserrat"/>
              </a:rPr>
              <a:t>East Ayrshire - Case recording</a:t>
            </a:r>
            <a:endParaRPr sz="2300" b="1">
              <a:latin typeface="Montserrat"/>
              <a:ea typeface="Montserrat"/>
              <a:cs typeface="Montserrat"/>
              <a:sym typeface="Montserrat"/>
            </a:endParaRPr>
          </a:p>
        </p:txBody>
      </p:sp>
      <p:sp>
        <p:nvSpPr>
          <p:cNvPr id="92" name="Google Shape;92;p18"/>
          <p:cNvSpPr txBox="1"/>
          <p:nvPr/>
        </p:nvSpPr>
        <p:spPr>
          <a:xfrm>
            <a:off x="182525" y="962400"/>
            <a:ext cx="8479200" cy="3879000"/>
          </a:xfrm>
          <a:prstGeom prst="rect">
            <a:avLst/>
          </a:prstGeom>
          <a:noFill/>
          <a:ln>
            <a:noFill/>
          </a:ln>
        </p:spPr>
        <p:txBody>
          <a:bodyPr spcFirstLastPara="1" wrap="square" lIns="91425" tIns="91425" rIns="91425" bIns="91425" anchor="t" anchorCtr="0">
            <a:spAutoFit/>
          </a:bodyPr>
          <a:lstStyle/>
          <a:p>
            <a:pPr marL="457200" lvl="0" indent="-349250" algn="l" rtl="0">
              <a:spcBef>
                <a:spcPts val="1000"/>
              </a:spcBef>
              <a:spcAft>
                <a:spcPts val="0"/>
              </a:spcAft>
              <a:buClr>
                <a:srgbClr val="262C34"/>
              </a:buClr>
              <a:buSzPts val="1900"/>
              <a:buFont typeface="Montserrat"/>
              <a:buChar char="●"/>
            </a:pPr>
            <a:r>
              <a:rPr lang="en" sz="1900">
                <a:solidFill>
                  <a:srgbClr val="262C34"/>
                </a:solidFill>
                <a:highlight>
                  <a:srgbClr val="FFFFFF"/>
                </a:highlight>
                <a:latin typeface="Montserrat"/>
                <a:ea typeface="Montserrat"/>
                <a:cs typeface="Montserrat"/>
                <a:sym typeface="Montserrat"/>
              </a:rPr>
              <a:t>The purpose of the project was to bring together a mixed-service group of practitioners </a:t>
            </a:r>
            <a:endParaRPr sz="1900">
              <a:solidFill>
                <a:srgbClr val="262C34"/>
              </a:solidFill>
              <a:highlight>
                <a:srgbClr val="FFFFFF"/>
              </a:highlight>
              <a:latin typeface="Montserrat"/>
              <a:ea typeface="Montserrat"/>
              <a:cs typeface="Montserrat"/>
              <a:sym typeface="Montserrat"/>
            </a:endParaRPr>
          </a:p>
          <a:p>
            <a:pPr marL="457200" lvl="0" indent="0" algn="l" rtl="0">
              <a:spcBef>
                <a:spcPts val="1000"/>
              </a:spcBef>
              <a:spcAft>
                <a:spcPts val="0"/>
              </a:spcAft>
              <a:buNone/>
            </a:pPr>
            <a:endParaRPr sz="1900">
              <a:solidFill>
                <a:srgbClr val="262C34"/>
              </a:solidFill>
              <a:highlight>
                <a:srgbClr val="FFFFFF"/>
              </a:highlight>
              <a:latin typeface="Montserrat"/>
              <a:ea typeface="Montserrat"/>
              <a:cs typeface="Montserrat"/>
              <a:sym typeface="Montserrat"/>
            </a:endParaRPr>
          </a:p>
          <a:p>
            <a:pPr marL="457200" lvl="0" indent="-349250" algn="l" rtl="0">
              <a:spcBef>
                <a:spcPts val="1000"/>
              </a:spcBef>
              <a:spcAft>
                <a:spcPts val="0"/>
              </a:spcAft>
              <a:buClr>
                <a:srgbClr val="262C34"/>
              </a:buClr>
              <a:buSzPts val="1900"/>
              <a:buFont typeface="Montserrat"/>
              <a:buChar char="●"/>
            </a:pPr>
            <a:r>
              <a:rPr lang="en" sz="1900">
                <a:solidFill>
                  <a:srgbClr val="262C34"/>
                </a:solidFill>
                <a:highlight>
                  <a:srgbClr val="FFFFFF"/>
                </a:highlight>
                <a:latin typeface="Montserrat"/>
                <a:ea typeface="Montserrat"/>
                <a:cs typeface="Montserrat"/>
                <a:sym typeface="Montserrat"/>
              </a:rPr>
              <a:t>Share experiences and perspectives on case recording</a:t>
            </a:r>
            <a:endParaRPr sz="1900">
              <a:solidFill>
                <a:srgbClr val="262C34"/>
              </a:solidFill>
              <a:highlight>
                <a:srgbClr val="FFFFFF"/>
              </a:highlight>
              <a:latin typeface="Montserrat"/>
              <a:ea typeface="Montserrat"/>
              <a:cs typeface="Montserrat"/>
              <a:sym typeface="Montserrat"/>
            </a:endParaRPr>
          </a:p>
          <a:p>
            <a:pPr marL="457200" lvl="0" indent="0" algn="l" rtl="0">
              <a:spcBef>
                <a:spcPts val="1000"/>
              </a:spcBef>
              <a:spcAft>
                <a:spcPts val="0"/>
              </a:spcAft>
              <a:buNone/>
            </a:pPr>
            <a:endParaRPr sz="1900">
              <a:solidFill>
                <a:srgbClr val="262C34"/>
              </a:solidFill>
              <a:highlight>
                <a:srgbClr val="FFFFFF"/>
              </a:highlight>
              <a:latin typeface="Montserrat"/>
              <a:ea typeface="Montserrat"/>
              <a:cs typeface="Montserrat"/>
              <a:sym typeface="Montserrat"/>
            </a:endParaRPr>
          </a:p>
          <a:p>
            <a:pPr marL="457200" lvl="0" indent="-349250" algn="l" rtl="0">
              <a:spcBef>
                <a:spcPts val="1000"/>
              </a:spcBef>
              <a:spcAft>
                <a:spcPts val="0"/>
              </a:spcAft>
              <a:buClr>
                <a:srgbClr val="262C34"/>
              </a:buClr>
              <a:buSzPts val="1900"/>
              <a:buFont typeface="Montserrat"/>
              <a:buChar char="●"/>
            </a:pPr>
            <a:r>
              <a:rPr lang="en" sz="1900">
                <a:solidFill>
                  <a:srgbClr val="262C34"/>
                </a:solidFill>
                <a:highlight>
                  <a:srgbClr val="FFFFFF"/>
                </a:highlight>
                <a:latin typeface="Montserrat"/>
                <a:ea typeface="Montserrat"/>
                <a:cs typeface="Montserrat"/>
                <a:sym typeface="Montserrat"/>
              </a:rPr>
              <a:t>Work collaboratively (test, reflect, refine) to explore ideas for improving recording within day to day practice. </a:t>
            </a:r>
            <a:endParaRPr sz="1900">
              <a:solidFill>
                <a:srgbClr val="262C34"/>
              </a:solidFill>
              <a:highlight>
                <a:srgbClr val="FFFFFF"/>
              </a:highlight>
              <a:latin typeface="Montserrat"/>
              <a:ea typeface="Montserrat"/>
              <a:cs typeface="Montserrat"/>
              <a:sym typeface="Montserrat"/>
            </a:endParaRPr>
          </a:p>
          <a:p>
            <a:pPr marL="457200" lvl="0" indent="0" algn="l" rtl="0">
              <a:spcBef>
                <a:spcPts val="1000"/>
              </a:spcBef>
              <a:spcAft>
                <a:spcPts val="0"/>
              </a:spcAft>
              <a:buNone/>
            </a:pPr>
            <a:endParaRPr sz="1900">
              <a:solidFill>
                <a:srgbClr val="262C34"/>
              </a:solidFill>
              <a:highlight>
                <a:srgbClr val="FFFFFF"/>
              </a:highlight>
              <a:latin typeface="Montserrat"/>
              <a:ea typeface="Montserrat"/>
              <a:cs typeface="Montserrat"/>
              <a:sym typeface="Montserrat"/>
            </a:endParaRPr>
          </a:p>
          <a:p>
            <a:pPr marL="457200" lvl="0" indent="-349250" algn="l" rtl="0">
              <a:spcBef>
                <a:spcPts val="1000"/>
              </a:spcBef>
              <a:spcAft>
                <a:spcPts val="1000"/>
              </a:spcAft>
              <a:buClr>
                <a:srgbClr val="262C34"/>
              </a:buClr>
              <a:buSzPts val="1900"/>
              <a:buFont typeface="Montserrat"/>
              <a:buChar char="●"/>
            </a:pPr>
            <a:r>
              <a:rPr lang="en" sz="1900">
                <a:solidFill>
                  <a:srgbClr val="262C34"/>
                </a:solidFill>
                <a:highlight>
                  <a:srgbClr val="FFFFFF"/>
                </a:highlight>
                <a:latin typeface="Montserrat"/>
                <a:ea typeface="Montserrat"/>
                <a:cs typeface="Montserrat"/>
                <a:sym typeface="Montserrat"/>
              </a:rPr>
              <a:t>A core thread - making recordings more inclusive and accessible — thinking of the future reader. </a:t>
            </a:r>
            <a:endParaRPr sz="1900">
              <a:solidFill>
                <a:srgbClr val="262C34"/>
              </a:solidFill>
              <a:highlight>
                <a:srgbClr val="FFFFFF"/>
              </a:highlight>
              <a:latin typeface="Montserrat"/>
              <a:ea typeface="Montserrat"/>
              <a:cs typeface="Montserrat"/>
              <a:sym typeface="Montserra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pic>
        <p:nvPicPr>
          <p:cNvPr id="97" name="Google Shape;97;p19"/>
          <p:cNvPicPr preferRelativeResize="0"/>
          <p:nvPr/>
        </p:nvPicPr>
        <p:blipFill>
          <a:blip r:embed="rId3">
            <a:alphaModFix/>
          </a:blip>
          <a:stretch>
            <a:fillRect/>
          </a:stretch>
        </p:blipFill>
        <p:spPr>
          <a:xfrm>
            <a:off x="91538" y="191513"/>
            <a:ext cx="8960927" cy="476047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pic>
        <p:nvPicPr>
          <p:cNvPr id="102" name="Google Shape;102;p20"/>
          <p:cNvPicPr preferRelativeResize="0"/>
          <p:nvPr/>
        </p:nvPicPr>
        <p:blipFill>
          <a:blip r:embed="rId3">
            <a:alphaModFix/>
          </a:blip>
          <a:stretch>
            <a:fillRect/>
          </a:stretch>
        </p:blipFill>
        <p:spPr>
          <a:xfrm>
            <a:off x="231850" y="96250"/>
            <a:ext cx="8680298" cy="2421149"/>
          </a:xfrm>
          <a:prstGeom prst="rect">
            <a:avLst/>
          </a:prstGeom>
          <a:noFill/>
          <a:ln>
            <a:noFill/>
          </a:ln>
        </p:spPr>
      </p:pic>
      <p:pic>
        <p:nvPicPr>
          <p:cNvPr id="103" name="Google Shape;103;p20"/>
          <p:cNvPicPr preferRelativeResize="0"/>
          <p:nvPr/>
        </p:nvPicPr>
        <p:blipFill rotWithShape="1">
          <a:blip r:embed="rId4">
            <a:alphaModFix/>
          </a:blip>
          <a:srcRect/>
          <a:stretch/>
        </p:blipFill>
        <p:spPr>
          <a:xfrm>
            <a:off x="2063825" y="2517400"/>
            <a:ext cx="6626176" cy="25667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21"/>
          <p:cNvSpPr txBox="1"/>
          <p:nvPr/>
        </p:nvSpPr>
        <p:spPr>
          <a:xfrm>
            <a:off x="182525" y="234650"/>
            <a:ext cx="8649600" cy="497700"/>
          </a:xfrm>
          <a:prstGeom prst="rect">
            <a:avLst/>
          </a:prstGeom>
          <a:solidFill>
            <a:srgbClr val="93C47D"/>
          </a:solidFill>
          <a:ln>
            <a:noFill/>
          </a:ln>
        </p:spPr>
        <p:txBody>
          <a:bodyPr spcFirstLastPara="1" wrap="square" lIns="91425" tIns="91425" rIns="91425" bIns="91425" anchor="t" anchorCtr="0">
            <a:spAutoFit/>
          </a:bodyPr>
          <a:lstStyle/>
          <a:p>
            <a:pPr marL="0" lvl="0" indent="0" algn="l" rtl="0">
              <a:lnSpc>
                <a:spcPct val="95000"/>
              </a:lnSpc>
              <a:spcBef>
                <a:spcPts val="0"/>
              </a:spcBef>
              <a:spcAft>
                <a:spcPts val="1000"/>
              </a:spcAft>
              <a:buNone/>
            </a:pPr>
            <a:r>
              <a:rPr lang="en" sz="2140" b="1">
                <a:latin typeface="Montserrat"/>
                <a:ea typeface="Montserrat"/>
                <a:cs typeface="Montserrat"/>
                <a:sym typeface="Montserrat"/>
              </a:rPr>
              <a:t>Scottish Borders - Analysis  </a:t>
            </a:r>
            <a:endParaRPr sz="2300" b="1">
              <a:latin typeface="Montserrat"/>
              <a:ea typeface="Montserrat"/>
              <a:cs typeface="Montserrat"/>
              <a:sym typeface="Montserrat"/>
            </a:endParaRPr>
          </a:p>
        </p:txBody>
      </p:sp>
      <p:sp>
        <p:nvSpPr>
          <p:cNvPr id="109" name="Google Shape;109;p21"/>
          <p:cNvSpPr txBox="1"/>
          <p:nvPr/>
        </p:nvSpPr>
        <p:spPr>
          <a:xfrm>
            <a:off x="182525" y="951700"/>
            <a:ext cx="8479200" cy="3312300"/>
          </a:xfrm>
          <a:prstGeom prst="rect">
            <a:avLst/>
          </a:prstGeom>
          <a:noFill/>
          <a:ln>
            <a:noFill/>
          </a:ln>
        </p:spPr>
        <p:txBody>
          <a:bodyPr spcFirstLastPara="1" wrap="square" lIns="91425" tIns="91425" rIns="91425" bIns="91425" anchor="t" anchorCtr="0">
            <a:spAutoFit/>
          </a:bodyPr>
          <a:lstStyle/>
          <a:p>
            <a:pPr marL="457200" lvl="0" indent="-342900" algn="l" rtl="0">
              <a:spcBef>
                <a:spcPts val="1000"/>
              </a:spcBef>
              <a:spcAft>
                <a:spcPts val="0"/>
              </a:spcAft>
              <a:buClr>
                <a:srgbClr val="262C34"/>
              </a:buClr>
              <a:buSzPts val="1800"/>
              <a:buFont typeface="Montserrat"/>
              <a:buChar char="●"/>
            </a:pPr>
            <a:r>
              <a:rPr lang="en" sz="1800">
                <a:solidFill>
                  <a:srgbClr val="262C34"/>
                </a:solidFill>
                <a:highlight>
                  <a:srgbClr val="FFFFFF"/>
                </a:highlight>
                <a:latin typeface="Montserrat"/>
                <a:ea typeface="Montserrat"/>
                <a:cs typeface="Montserrat"/>
                <a:sym typeface="Montserrat"/>
              </a:rPr>
              <a:t>Analysis as a process (ongoing) and a product (written record)</a:t>
            </a:r>
            <a:endParaRPr sz="1800">
              <a:solidFill>
                <a:srgbClr val="262C34"/>
              </a:solidFill>
              <a:highlight>
                <a:srgbClr val="FFFFFF"/>
              </a:highlight>
              <a:latin typeface="Montserrat"/>
              <a:ea typeface="Montserrat"/>
              <a:cs typeface="Montserrat"/>
              <a:sym typeface="Montserrat"/>
            </a:endParaRPr>
          </a:p>
          <a:p>
            <a:pPr marL="0" lvl="0" indent="0" algn="l" rtl="0">
              <a:spcBef>
                <a:spcPts val="1000"/>
              </a:spcBef>
              <a:spcAft>
                <a:spcPts val="0"/>
              </a:spcAft>
              <a:buNone/>
            </a:pPr>
            <a:endParaRPr sz="1800">
              <a:solidFill>
                <a:srgbClr val="262C34"/>
              </a:solidFill>
              <a:highlight>
                <a:srgbClr val="FFFFFF"/>
              </a:highlight>
              <a:latin typeface="Montserrat"/>
              <a:ea typeface="Montserrat"/>
              <a:cs typeface="Montserrat"/>
              <a:sym typeface="Montserrat"/>
            </a:endParaRPr>
          </a:p>
          <a:p>
            <a:pPr marL="0" lvl="0" indent="0" algn="l" rtl="0">
              <a:lnSpc>
                <a:spcPct val="115000"/>
              </a:lnSpc>
              <a:spcBef>
                <a:spcPts val="1000"/>
              </a:spcBef>
              <a:spcAft>
                <a:spcPts val="0"/>
              </a:spcAft>
              <a:buNone/>
            </a:pPr>
            <a:r>
              <a:rPr lang="en" sz="1800" i="1">
                <a:solidFill>
                  <a:srgbClr val="7F888F"/>
                </a:solidFill>
                <a:highlight>
                  <a:srgbClr val="FFFFFF"/>
                </a:highlight>
                <a:latin typeface="Montserrat"/>
                <a:ea typeface="Montserrat"/>
                <a:cs typeface="Montserrat"/>
                <a:sym typeface="Montserrat"/>
              </a:rPr>
              <a:t>“I feel like analysis is this thing, this concept. The best way I can describe it is that it’s like a butterfly, I can’t quite catch it to give a proper description. It’s holistic, it’s about layers. I’m constantly thinking about what is important and asking ‘what is someone else going to get from this?’ It’s about taking the information and making sure that it’s going to be meaningful to the next person who is reading it.”</a:t>
            </a:r>
            <a:endParaRPr sz="1800" i="1">
              <a:solidFill>
                <a:srgbClr val="7F888F"/>
              </a:solidFill>
              <a:highlight>
                <a:srgbClr val="FFFFFF"/>
              </a:highlight>
              <a:latin typeface="Montserrat"/>
              <a:ea typeface="Montserrat"/>
              <a:cs typeface="Montserrat"/>
              <a:sym typeface="Montserrat"/>
            </a:endParaRPr>
          </a:p>
          <a:p>
            <a:pPr marL="0" lvl="0" indent="0" algn="l" rtl="0">
              <a:spcBef>
                <a:spcPts val="1000"/>
              </a:spcBef>
              <a:spcAft>
                <a:spcPts val="1000"/>
              </a:spcAft>
              <a:buNone/>
            </a:pPr>
            <a:r>
              <a:rPr lang="en" sz="1800" i="1">
                <a:solidFill>
                  <a:srgbClr val="3D4449"/>
                </a:solidFill>
                <a:highlight>
                  <a:srgbClr val="FFFFFF"/>
                </a:highlight>
                <a:latin typeface="Montserrat"/>
                <a:ea typeface="Montserrat"/>
                <a:cs typeface="Montserrat"/>
                <a:sym typeface="Montserrat"/>
              </a:rPr>
              <a:t>Claire, Adult Social Work</a:t>
            </a:r>
            <a:endParaRPr sz="1800">
              <a:solidFill>
                <a:srgbClr val="262C34"/>
              </a:solidFill>
              <a:highlight>
                <a:srgbClr val="FFFFFF"/>
              </a:highlight>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name="Beach Day">
  <a:themeElements>
    <a:clrScheme name="Beach Day">
      <a:dk1>
        <a:srgbClr val="00FDC8"/>
      </a:dk1>
      <a:lt1>
        <a:srgbClr val="FFFFFF"/>
      </a:lt1>
      <a:dk2>
        <a:srgbClr val="666666"/>
      </a:dk2>
      <a:lt2>
        <a:srgbClr val="EEEEEE"/>
      </a:lt2>
      <a:accent1>
        <a:srgbClr val="212121"/>
      </a:accent1>
      <a:accent2>
        <a:srgbClr val="455A64"/>
      </a:accent2>
      <a:accent3>
        <a:srgbClr val="78909C"/>
      </a:accent3>
      <a:accent4>
        <a:srgbClr val="7C7CE0"/>
      </a:accent4>
      <a:accent5>
        <a:srgbClr val="DB4437"/>
      </a:accent5>
      <a:accent6>
        <a:srgbClr val="F6CD4C"/>
      </a:accent6>
      <a:hlink>
        <a:srgbClr val="DB4437"/>
      </a:hlink>
      <a:folHlink>
        <a:srgbClr val="DB443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683</Words>
  <Application>Microsoft Macintosh PowerPoint</Application>
  <PresentationFormat>On-screen Show (16:9)</PresentationFormat>
  <Paragraphs>86</Paragraphs>
  <Slides>15</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Source Code Pro</vt:lpstr>
      <vt:lpstr>Montserrat</vt:lpstr>
      <vt:lpstr>Arial</vt:lpstr>
      <vt:lpstr>Caveat</vt:lpstr>
      <vt:lpstr>Amatic SC</vt:lpstr>
      <vt:lpstr>Open Sans</vt:lpstr>
      <vt:lpstr>Calibri</vt:lpstr>
      <vt:lpstr>Beach Day</vt:lpstr>
      <vt:lpstr>Recording practice: learning from three projects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www.iriss.org.uk  https://www.iriss.org.uk/collection/recording-practice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Recording practice: learning from three projects</dc:title>
  <dc:creator>Elizabeth Sanchez-Vivar</dc:creator>
  <cp:lastModifiedBy>emma_miller</cp:lastModifiedBy>
  <cp:revision>2</cp:revision>
  <dcterms:modified xsi:type="dcterms:W3CDTF">2023-04-18T15:47:42Z</dcterms:modified>
</cp:coreProperties>
</file>